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E4B7D-7522-4812-BF29-2F7E7EDBFDA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E30F4A-06F3-4C73-A7BC-9D066150CC06}">
      <dgm:prSet/>
      <dgm:spPr/>
      <dgm:t>
        <a:bodyPr/>
        <a:lstStyle/>
        <a:p>
          <a:r>
            <a:rPr lang="en-US"/>
            <a:t>Prevalence of hearing loss</a:t>
          </a:r>
        </a:p>
      </dgm:t>
    </dgm:pt>
    <dgm:pt modelId="{AAB111F9-4D0E-41F5-90E8-F4DBED89465D}" type="parTrans" cxnId="{C0D9245B-9E93-4379-92B8-89FC083AA674}">
      <dgm:prSet/>
      <dgm:spPr/>
      <dgm:t>
        <a:bodyPr/>
        <a:lstStyle/>
        <a:p>
          <a:endParaRPr lang="en-US"/>
        </a:p>
      </dgm:t>
    </dgm:pt>
    <dgm:pt modelId="{C71012FD-22D3-443A-98DF-2A855768320A}" type="sibTrans" cxnId="{C0D9245B-9E93-4379-92B8-89FC083AA674}">
      <dgm:prSet/>
      <dgm:spPr/>
      <dgm:t>
        <a:bodyPr/>
        <a:lstStyle/>
        <a:p>
          <a:endParaRPr lang="en-US"/>
        </a:p>
      </dgm:t>
    </dgm:pt>
    <dgm:pt modelId="{74924186-FD00-4AF5-862C-3DD6B013E4DC}">
      <dgm:prSet/>
      <dgm:spPr/>
      <dgm:t>
        <a:bodyPr/>
        <a:lstStyle/>
        <a:p>
          <a:r>
            <a:rPr lang="en-US"/>
            <a:t>Causes of hearing loss</a:t>
          </a:r>
        </a:p>
      </dgm:t>
    </dgm:pt>
    <dgm:pt modelId="{9362ED03-8138-48C2-8ECA-F5813E54D41E}" type="parTrans" cxnId="{0C1A76C3-6AD2-4ED2-8D3A-5A3C94882087}">
      <dgm:prSet/>
      <dgm:spPr/>
      <dgm:t>
        <a:bodyPr/>
        <a:lstStyle/>
        <a:p>
          <a:endParaRPr lang="en-US"/>
        </a:p>
      </dgm:t>
    </dgm:pt>
    <dgm:pt modelId="{9F9C937A-C277-46CA-9FCC-E0F9A5D1FEFC}" type="sibTrans" cxnId="{0C1A76C3-6AD2-4ED2-8D3A-5A3C94882087}">
      <dgm:prSet/>
      <dgm:spPr/>
      <dgm:t>
        <a:bodyPr/>
        <a:lstStyle/>
        <a:p>
          <a:endParaRPr lang="en-US"/>
        </a:p>
      </dgm:t>
    </dgm:pt>
    <dgm:pt modelId="{C770FE18-0B89-49B2-9F0B-91F111E4124B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/>
            <a:t>Signs and symptoms of hearing loss</a:t>
          </a:r>
        </a:p>
      </dgm:t>
    </dgm:pt>
    <dgm:pt modelId="{C0E75A31-D6AB-4749-8166-F7D4890FB7D9}" type="parTrans" cxnId="{15D26A44-C40A-4566-BFDC-68F213A910EC}">
      <dgm:prSet/>
      <dgm:spPr/>
      <dgm:t>
        <a:bodyPr/>
        <a:lstStyle/>
        <a:p>
          <a:endParaRPr lang="en-US"/>
        </a:p>
      </dgm:t>
    </dgm:pt>
    <dgm:pt modelId="{ECFC2194-C968-48E7-8A1B-18806264F150}" type="sibTrans" cxnId="{15D26A44-C40A-4566-BFDC-68F213A910EC}">
      <dgm:prSet/>
      <dgm:spPr/>
      <dgm:t>
        <a:bodyPr/>
        <a:lstStyle/>
        <a:p>
          <a:endParaRPr lang="en-US"/>
        </a:p>
      </dgm:t>
    </dgm:pt>
    <dgm:pt modelId="{648DCB1A-C648-4152-B8EA-4BD1AC0B55D7}">
      <dgm:prSet/>
      <dgm:spPr/>
      <dgm:t>
        <a:bodyPr/>
        <a:lstStyle/>
        <a:p>
          <a:r>
            <a:rPr lang="en-US"/>
            <a:t>Treatment Options</a:t>
          </a:r>
        </a:p>
      </dgm:t>
    </dgm:pt>
    <dgm:pt modelId="{DB8DFD02-BBF3-4AD6-9133-37B96B55C600}" type="parTrans" cxnId="{4EB648F6-6576-4937-9B21-4667C8A79973}">
      <dgm:prSet/>
      <dgm:spPr/>
      <dgm:t>
        <a:bodyPr/>
        <a:lstStyle/>
        <a:p>
          <a:endParaRPr lang="en-US"/>
        </a:p>
      </dgm:t>
    </dgm:pt>
    <dgm:pt modelId="{B5E09B1C-58C9-4DAF-BD74-BB2DACA81EB9}" type="sibTrans" cxnId="{4EB648F6-6576-4937-9B21-4667C8A79973}">
      <dgm:prSet/>
      <dgm:spPr/>
      <dgm:t>
        <a:bodyPr/>
        <a:lstStyle/>
        <a:p>
          <a:endParaRPr lang="en-US"/>
        </a:p>
      </dgm:t>
    </dgm:pt>
    <dgm:pt modelId="{FB935315-5A2D-4E52-A19A-E2A62BB1E5E8}">
      <dgm:prSet/>
      <dgm:spPr/>
      <dgm:t>
        <a:bodyPr/>
        <a:lstStyle/>
        <a:p>
          <a:r>
            <a:rPr lang="en-US"/>
            <a:t>Hearing loss and Dementia</a:t>
          </a:r>
        </a:p>
      </dgm:t>
    </dgm:pt>
    <dgm:pt modelId="{5AED626D-D712-4A11-A8E5-9D7E24164C98}" type="parTrans" cxnId="{74FB5E2C-F6E4-4528-81A0-5A4A34693EB2}">
      <dgm:prSet/>
      <dgm:spPr/>
      <dgm:t>
        <a:bodyPr/>
        <a:lstStyle/>
        <a:p>
          <a:endParaRPr lang="en-US"/>
        </a:p>
      </dgm:t>
    </dgm:pt>
    <dgm:pt modelId="{F2BEAF88-9166-4577-9A20-98929BB3DD10}" type="sibTrans" cxnId="{74FB5E2C-F6E4-4528-81A0-5A4A34693EB2}">
      <dgm:prSet/>
      <dgm:spPr/>
      <dgm:t>
        <a:bodyPr/>
        <a:lstStyle/>
        <a:p>
          <a:endParaRPr lang="en-US"/>
        </a:p>
      </dgm:t>
    </dgm:pt>
    <dgm:pt modelId="{C81C7809-4850-4B45-A9C3-D3F163E0BE1A}" type="pres">
      <dgm:prSet presAssocID="{F88E4B7D-7522-4812-BF29-2F7E7EDBFDA4}" presName="linear" presStyleCnt="0">
        <dgm:presLayoutVars>
          <dgm:dir/>
          <dgm:animLvl val="lvl"/>
          <dgm:resizeHandles val="exact"/>
        </dgm:presLayoutVars>
      </dgm:prSet>
      <dgm:spPr/>
    </dgm:pt>
    <dgm:pt modelId="{8490F35D-C7B7-4FBF-BFE8-4C82418B77D1}" type="pres">
      <dgm:prSet presAssocID="{73E30F4A-06F3-4C73-A7BC-9D066150CC06}" presName="parentLin" presStyleCnt="0"/>
      <dgm:spPr/>
    </dgm:pt>
    <dgm:pt modelId="{9EF75303-604C-47FC-9F29-561834456BDF}" type="pres">
      <dgm:prSet presAssocID="{73E30F4A-06F3-4C73-A7BC-9D066150CC06}" presName="parentLeftMargin" presStyleLbl="node1" presStyleIdx="0" presStyleCnt="5"/>
      <dgm:spPr/>
    </dgm:pt>
    <dgm:pt modelId="{240712C1-05F2-4BA1-AC28-EDECC9EABE6B}" type="pres">
      <dgm:prSet presAssocID="{73E30F4A-06F3-4C73-A7BC-9D066150CC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9053B0-3F38-43FD-93CC-7A7FD34576E9}" type="pres">
      <dgm:prSet presAssocID="{73E30F4A-06F3-4C73-A7BC-9D066150CC06}" presName="negativeSpace" presStyleCnt="0"/>
      <dgm:spPr/>
    </dgm:pt>
    <dgm:pt modelId="{128693A5-0071-4168-9A88-9499E3DF3CD7}" type="pres">
      <dgm:prSet presAssocID="{73E30F4A-06F3-4C73-A7BC-9D066150CC06}" presName="childText" presStyleLbl="conFgAcc1" presStyleIdx="0" presStyleCnt="5">
        <dgm:presLayoutVars>
          <dgm:bulletEnabled val="1"/>
        </dgm:presLayoutVars>
      </dgm:prSet>
      <dgm:spPr/>
    </dgm:pt>
    <dgm:pt modelId="{FAAE6BBE-812D-41D3-868A-D18BB4693A01}" type="pres">
      <dgm:prSet presAssocID="{C71012FD-22D3-443A-98DF-2A855768320A}" presName="spaceBetweenRectangles" presStyleCnt="0"/>
      <dgm:spPr/>
    </dgm:pt>
    <dgm:pt modelId="{F22AEF49-A68F-4692-AB77-9B01A05A0D64}" type="pres">
      <dgm:prSet presAssocID="{74924186-FD00-4AF5-862C-3DD6B013E4DC}" presName="parentLin" presStyleCnt="0"/>
      <dgm:spPr/>
    </dgm:pt>
    <dgm:pt modelId="{B7557C4B-9C0A-4D6D-A9E2-073D00F7AD4E}" type="pres">
      <dgm:prSet presAssocID="{74924186-FD00-4AF5-862C-3DD6B013E4DC}" presName="parentLeftMargin" presStyleLbl="node1" presStyleIdx="0" presStyleCnt="5"/>
      <dgm:spPr/>
    </dgm:pt>
    <dgm:pt modelId="{9BFF1F6F-C97A-4389-B394-DBEB2316F76F}" type="pres">
      <dgm:prSet presAssocID="{74924186-FD00-4AF5-862C-3DD6B013E4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D7C48-853B-4772-B69D-57B7669C97BD}" type="pres">
      <dgm:prSet presAssocID="{74924186-FD00-4AF5-862C-3DD6B013E4DC}" presName="negativeSpace" presStyleCnt="0"/>
      <dgm:spPr/>
    </dgm:pt>
    <dgm:pt modelId="{542EEC2E-DFC6-47B3-B058-2411F7AA4BC6}" type="pres">
      <dgm:prSet presAssocID="{74924186-FD00-4AF5-862C-3DD6B013E4DC}" presName="childText" presStyleLbl="conFgAcc1" presStyleIdx="1" presStyleCnt="5">
        <dgm:presLayoutVars>
          <dgm:bulletEnabled val="1"/>
        </dgm:presLayoutVars>
      </dgm:prSet>
      <dgm:spPr/>
    </dgm:pt>
    <dgm:pt modelId="{941ED579-02B7-4CC8-B9C5-4637A2E3A7BC}" type="pres">
      <dgm:prSet presAssocID="{9F9C937A-C277-46CA-9FCC-E0F9A5D1FEFC}" presName="spaceBetweenRectangles" presStyleCnt="0"/>
      <dgm:spPr/>
    </dgm:pt>
    <dgm:pt modelId="{9EFC25B4-AC7F-420B-96E2-BD4F2BA6842B}" type="pres">
      <dgm:prSet presAssocID="{C770FE18-0B89-49B2-9F0B-91F111E4124B}" presName="parentLin" presStyleCnt="0"/>
      <dgm:spPr/>
    </dgm:pt>
    <dgm:pt modelId="{F31DB969-53A3-4B4B-A863-D977EE62B2A2}" type="pres">
      <dgm:prSet presAssocID="{C770FE18-0B89-49B2-9F0B-91F111E4124B}" presName="parentLeftMargin" presStyleLbl="node1" presStyleIdx="1" presStyleCnt="5"/>
      <dgm:spPr/>
    </dgm:pt>
    <dgm:pt modelId="{62083E9C-735E-4EAB-95CA-A788AF41DBD5}" type="pres">
      <dgm:prSet presAssocID="{C770FE18-0B89-49B2-9F0B-91F111E412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83B29A-BC31-4734-B557-DB6B7E90927C}" type="pres">
      <dgm:prSet presAssocID="{C770FE18-0B89-49B2-9F0B-91F111E4124B}" presName="negativeSpace" presStyleCnt="0"/>
      <dgm:spPr/>
    </dgm:pt>
    <dgm:pt modelId="{B251CA41-73CC-424C-A41F-7EDC1E76ABE9}" type="pres">
      <dgm:prSet presAssocID="{C770FE18-0B89-49B2-9F0B-91F111E4124B}" presName="childText" presStyleLbl="conFgAcc1" presStyleIdx="2" presStyleCnt="5">
        <dgm:presLayoutVars>
          <dgm:bulletEnabled val="1"/>
        </dgm:presLayoutVars>
      </dgm:prSet>
      <dgm:spPr/>
    </dgm:pt>
    <dgm:pt modelId="{8759659A-131F-4A24-AC9E-5F27C8458010}" type="pres">
      <dgm:prSet presAssocID="{ECFC2194-C968-48E7-8A1B-18806264F150}" presName="spaceBetweenRectangles" presStyleCnt="0"/>
      <dgm:spPr/>
    </dgm:pt>
    <dgm:pt modelId="{FF29847D-9B56-4070-907C-C077D8381A5B}" type="pres">
      <dgm:prSet presAssocID="{648DCB1A-C648-4152-B8EA-4BD1AC0B55D7}" presName="parentLin" presStyleCnt="0"/>
      <dgm:spPr/>
    </dgm:pt>
    <dgm:pt modelId="{F0FB865C-61E0-4FBD-B0BE-519CB9A1998F}" type="pres">
      <dgm:prSet presAssocID="{648DCB1A-C648-4152-B8EA-4BD1AC0B55D7}" presName="parentLeftMargin" presStyleLbl="node1" presStyleIdx="2" presStyleCnt="5"/>
      <dgm:spPr/>
    </dgm:pt>
    <dgm:pt modelId="{BE20FCE4-7994-42EA-83E3-B5C4C67800C8}" type="pres">
      <dgm:prSet presAssocID="{648DCB1A-C648-4152-B8EA-4BD1AC0B55D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CA6F14-0A80-443A-A967-8594996096E4}" type="pres">
      <dgm:prSet presAssocID="{648DCB1A-C648-4152-B8EA-4BD1AC0B55D7}" presName="negativeSpace" presStyleCnt="0"/>
      <dgm:spPr/>
    </dgm:pt>
    <dgm:pt modelId="{C420DE50-26AD-4B9D-92B8-42A6E90AA30A}" type="pres">
      <dgm:prSet presAssocID="{648DCB1A-C648-4152-B8EA-4BD1AC0B55D7}" presName="childText" presStyleLbl="conFgAcc1" presStyleIdx="3" presStyleCnt="5">
        <dgm:presLayoutVars>
          <dgm:bulletEnabled val="1"/>
        </dgm:presLayoutVars>
      </dgm:prSet>
      <dgm:spPr/>
    </dgm:pt>
    <dgm:pt modelId="{B8220D16-F970-48FD-AB9F-FAB08DF46CA8}" type="pres">
      <dgm:prSet presAssocID="{B5E09B1C-58C9-4DAF-BD74-BB2DACA81EB9}" presName="spaceBetweenRectangles" presStyleCnt="0"/>
      <dgm:spPr/>
    </dgm:pt>
    <dgm:pt modelId="{9BEDB708-E977-4E70-91FC-DBB2DD9DB205}" type="pres">
      <dgm:prSet presAssocID="{FB935315-5A2D-4E52-A19A-E2A62BB1E5E8}" presName="parentLin" presStyleCnt="0"/>
      <dgm:spPr/>
    </dgm:pt>
    <dgm:pt modelId="{7A45FB81-322C-4C63-8E16-7DE86A4B55A9}" type="pres">
      <dgm:prSet presAssocID="{FB935315-5A2D-4E52-A19A-E2A62BB1E5E8}" presName="parentLeftMargin" presStyleLbl="node1" presStyleIdx="3" presStyleCnt="5"/>
      <dgm:spPr/>
    </dgm:pt>
    <dgm:pt modelId="{8099D6C7-AD16-4AFA-AEDC-F530BD1B8AB2}" type="pres">
      <dgm:prSet presAssocID="{FB935315-5A2D-4E52-A19A-E2A62BB1E5E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7A102AC-03CC-4E30-A62B-BBD2F8C5D9B6}" type="pres">
      <dgm:prSet presAssocID="{FB935315-5A2D-4E52-A19A-E2A62BB1E5E8}" presName="negativeSpace" presStyleCnt="0"/>
      <dgm:spPr/>
    </dgm:pt>
    <dgm:pt modelId="{E2969561-159F-459D-ADD6-1B684B28D03F}" type="pres">
      <dgm:prSet presAssocID="{FB935315-5A2D-4E52-A19A-E2A62BB1E5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4FB5E2C-F6E4-4528-81A0-5A4A34693EB2}" srcId="{F88E4B7D-7522-4812-BF29-2F7E7EDBFDA4}" destId="{FB935315-5A2D-4E52-A19A-E2A62BB1E5E8}" srcOrd="4" destOrd="0" parTransId="{5AED626D-D712-4A11-A8E5-9D7E24164C98}" sibTransId="{F2BEAF88-9166-4577-9A20-98929BB3DD10}"/>
    <dgm:cxn modelId="{C0D9245B-9E93-4379-92B8-89FC083AA674}" srcId="{F88E4B7D-7522-4812-BF29-2F7E7EDBFDA4}" destId="{73E30F4A-06F3-4C73-A7BC-9D066150CC06}" srcOrd="0" destOrd="0" parTransId="{AAB111F9-4D0E-41F5-90E8-F4DBED89465D}" sibTransId="{C71012FD-22D3-443A-98DF-2A855768320A}"/>
    <dgm:cxn modelId="{63588D43-2E5A-4677-A326-06FDC30E4916}" type="presOf" srcId="{648DCB1A-C648-4152-B8EA-4BD1AC0B55D7}" destId="{F0FB865C-61E0-4FBD-B0BE-519CB9A1998F}" srcOrd="0" destOrd="0" presId="urn:microsoft.com/office/officeart/2005/8/layout/list1"/>
    <dgm:cxn modelId="{15D26A44-C40A-4566-BFDC-68F213A910EC}" srcId="{F88E4B7D-7522-4812-BF29-2F7E7EDBFDA4}" destId="{C770FE18-0B89-49B2-9F0B-91F111E4124B}" srcOrd="2" destOrd="0" parTransId="{C0E75A31-D6AB-4749-8166-F7D4890FB7D9}" sibTransId="{ECFC2194-C968-48E7-8A1B-18806264F150}"/>
    <dgm:cxn modelId="{5E8A3A70-BDDB-4718-872D-EE6C8805F500}" type="presOf" srcId="{C770FE18-0B89-49B2-9F0B-91F111E4124B}" destId="{F31DB969-53A3-4B4B-A863-D977EE62B2A2}" srcOrd="0" destOrd="0" presId="urn:microsoft.com/office/officeart/2005/8/layout/list1"/>
    <dgm:cxn modelId="{C4608678-9227-40E6-8140-9393EBB330D1}" type="presOf" srcId="{74924186-FD00-4AF5-862C-3DD6B013E4DC}" destId="{B7557C4B-9C0A-4D6D-A9E2-073D00F7AD4E}" srcOrd="0" destOrd="0" presId="urn:microsoft.com/office/officeart/2005/8/layout/list1"/>
    <dgm:cxn modelId="{DBFD84AE-27DB-47AD-AD66-34E75978C932}" type="presOf" srcId="{73E30F4A-06F3-4C73-A7BC-9D066150CC06}" destId="{240712C1-05F2-4BA1-AC28-EDECC9EABE6B}" srcOrd="1" destOrd="0" presId="urn:microsoft.com/office/officeart/2005/8/layout/list1"/>
    <dgm:cxn modelId="{75F03AAF-ABEF-472E-9382-60A1FCF1CAAD}" type="presOf" srcId="{FB935315-5A2D-4E52-A19A-E2A62BB1E5E8}" destId="{7A45FB81-322C-4C63-8E16-7DE86A4B55A9}" srcOrd="0" destOrd="0" presId="urn:microsoft.com/office/officeart/2005/8/layout/list1"/>
    <dgm:cxn modelId="{7326B0C0-78D8-4A3E-A3B4-67BF782BC39D}" type="presOf" srcId="{FB935315-5A2D-4E52-A19A-E2A62BB1E5E8}" destId="{8099D6C7-AD16-4AFA-AEDC-F530BD1B8AB2}" srcOrd="1" destOrd="0" presId="urn:microsoft.com/office/officeart/2005/8/layout/list1"/>
    <dgm:cxn modelId="{0C1A76C3-6AD2-4ED2-8D3A-5A3C94882087}" srcId="{F88E4B7D-7522-4812-BF29-2F7E7EDBFDA4}" destId="{74924186-FD00-4AF5-862C-3DD6B013E4DC}" srcOrd="1" destOrd="0" parTransId="{9362ED03-8138-48C2-8ECA-F5813E54D41E}" sibTransId="{9F9C937A-C277-46CA-9FCC-E0F9A5D1FEFC}"/>
    <dgm:cxn modelId="{877967C8-D1CF-4A14-86A2-BEC89F9098F3}" type="presOf" srcId="{F88E4B7D-7522-4812-BF29-2F7E7EDBFDA4}" destId="{C81C7809-4850-4B45-A9C3-D3F163E0BE1A}" srcOrd="0" destOrd="0" presId="urn:microsoft.com/office/officeart/2005/8/layout/list1"/>
    <dgm:cxn modelId="{461B72E9-D923-4667-8B2A-B643114D5043}" type="presOf" srcId="{648DCB1A-C648-4152-B8EA-4BD1AC0B55D7}" destId="{BE20FCE4-7994-42EA-83E3-B5C4C67800C8}" srcOrd="1" destOrd="0" presId="urn:microsoft.com/office/officeart/2005/8/layout/list1"/>
    <dgm:cxn modelId="{7CD164EF-469D-499F-8E29-67C423BB294F}" type="presOf" srcId="{73E30F4A-06F3-4C73-A7BC-9D066150CC06}" destId="{9EF75303-604C-47FC-9F29-561834456BDF}" srcOrd="0" destOrd="0" presId="urn:microsoft.com/office/officeart/2005/8/layout/list1"/>
    <dgm:cxn modelId="{4EB648F6-6576-4937-9B21-4667C8A79973}" srcId="{F88E4B7D-7522-4812-BF29-2F7E7EDBFDA4}" destId="{648DCB1A-C648-4152-B8EA-4BD1AC0B55D7}" srcOrd="3" destOrd="0" parTransId="{DB8DFD02-BBF3-4AD6-9133-37B96B55C600}" sibTransId="{B5E09B1C-58C9-4DAF-BD74-BB2DACA81EB9}"/>
    <dgm:cxn modelId="{1D6FB4FB-CD96-4FC4-8E61-1441427DB300}" type="presOf" srcId="{C770FE18-0B89-49B2-9F0B-91F111E4124B}" destId="{62083E9C-735E-4EAB-95CA-A788AF41DBD5}" srcOrd="1" destOrd="0" presId="urn:microsoft.com/office/officeart/2005/8/layout/list1"/>
    <dgm:cxn modelId="{DF98E0FE-87EB-44CC-B457-AFE9E33A2EB1}" type="presOf" srcId="{74924186-FD00-4AF5-862C-3DD6B013E4DC}" destId="{9BFF1F6F-C97A-4389-B394-DBEB2316F76F}" srcOrd="1" destOrd="0" presId="urn:microsoft.com/office/officeart/2005/8/layout/list1"/>
    <dgm:cxn modelId="{057771D9-1E93-446B-8F7D-0110B15C94E2}" type="presParOf" srcId="{C81C7809-4850-4B45-A9C3-D3F163E0BE1A}" destId="{8490F35D-C7B7-4FBF-BFE8-4C82418B77D1}" srcOrd="0" destOrd="0" presId="urn:microsoft.com/office/officeart/2005/8/layout/list1"/>
    <dgm:cxn modelId="{08EC4304-27AC-4C9E-A9F8-69F5AD547CFF}" type="presParOf" srcId="{8490F35D-C7B7-4FBF-BFE8-4C82418B77D1}" destId="{9EF75303-604C-47FC-9F29-561834456BDF}" srcOrd="0" destOrd="0" presId="urn:microsoft.com/office/officeart/2005/8/layout/list1"/>
    <dgm:cxn modelId="{C5846829-6A7C-4610-994B-A42F69150D8D}" type="presParOf" srcId="{8490F35D-C7B7-4FBF-BFE8-4C82418B77D1}" destId="{240712C1-05F2-4BA1-AC28-EDECC9EABE6B}" srcOrd="1" destOrd="0" presId="urn:microsoft.com/office/officeart/2005/8/layout/list1"/>
    <dgm:cxn modelId="{A14A6680-AEE9-46CB-863E-ED21641FA8DA}" type="presParOf" srcId="{C81C7809-4850-4B45-A9C3-D3F163E0BE1A}" destId="{EC9053B0-3F38-43FD-93CC-7A7FD34576E9}" srcOrd="1" destOrd="0" presId="urn:microsoft.com/office/officeart/2005/8/layout/list1"/>
    <dgm:cxn modelId="{3B135864-2EEB-4D41-BA07-10A9B618151D}" type="presParOf" srcId="{C81C7809-4850-4B45-A9C3-D3F163E0BE1A}" destId="{128693A5-0071-4168-9A88-9499E3DF3CD7}" srcOrd="2" destOrd="0" presId="urn:microsoft.com/office/officeart/2005/8/layout/list1"/>
    <dgm:cxn modelId="{12582166-C1D1-40FF-8F36-00D1FCE11C1F}" type="presParOf" srcId="{C81C7809-4850-4B45-A9C3-D3F163E0BE1A}" destId="{FAAE6BBE-812D-41D3-868A-D18BB4693A01}" srcOrd="3" destOrd="0" presId="urn:microsoft.com/office/officeart/2005/8/layout/list1"/>
    <dgm:cxn modelId="{FDF4ED56-1E8B-40C1-BAE6-8B2284A12546}" type="presParOf" srcId="{C81C7809-4850-4B45-A9C3-D3F163E0BE1A}" destId="{F22AEF49-A68F-4692-AB77-9B01A05A0D64}" srcOrd="4" destOrd="0" presId="urn:microsoft.com/office/officeart/2005/8/layout/list1"/>
    <dgm:cxn modelId="{B20E9C29-225A-47A2-88BC-931E4F185E6E}" type="presParOf" srcId="{F22AEF49-A68F-4692-AB77-9B01A05A0D64}" destId="{B7557C4B-9C0A-4D6D-A9E2-073D00F7AD4E}" srcOrd="0" destOrd="0" presId="urn:microsoft.com/office/officeart/2005/8/layout/list1"/>
    <dgm:cxn modelId="{5989DD18-5E04-444A-B349-822D6C57B824}" type="presParOf" srcId="{F22AEF49-A68F-4692-AB77-9B01A05A0D64}" destId="{9BFF1F6F-C97A-4389-B394-DBEB2316F76F}" srcOrd="1" destOrd="0" presId="urn:microsoft.com/office/officeart/2005/8/layout/list1"/>
    <dgm:cxn modelId="{E8A39C12-ECD0-4C46-AC43-27A312462248}" type="presParOf" srcId="{C81C7809-4850-4B45-A9C3-D3F163E0BE1A}" destId="{243D7C48-853B-4772-B69D-57B7669C97BD}" srcOrd="5" destOrd="0" presId="urn:microsoft.com/office/officeart/2005/8/layout/list1"/>
    <dgm:cxn modelId="{2E389268-A8D0-4415-8E43-6F79D8FC0F4B}" type="presParOf" srcId="{C81C7809-4850-4B45-A9C3-D3F163E0BE1A}" destId="{542EEC2E-DFC6-47B3-B058-2411F7AA4BC6}" srcOrd="6" destOrd="0" presId="urn:microsoft.com/office/officeart/2005/8/layout/list1"/>
    <dgm:cxn modelId="{DFC87E08-60B2-49CE-A598-2FEAD0C5D257}" type="presParOf" srcId="{C81C7809-4850-4B45-A9C3-D3F163E0BE1A}" destId="{941ED579-02B7-4CC8-B9C5-4637A2E3A7BC}" srcOrd="7" destOrd="0" presId="urn:microsoft.com/office/officeart/2005/8/layout/list1"/>
    <dgm:cxn modelId="{B98289DD-3D1B-4096-9264-81B0C39F9055}" type="presParOf" srcId="{C81C7809-4850-4B45-A9C3-D3F163E0BE1A}" destId="{9EFC25B4-AC7F-420B-96E2-BD4F2BA6842B}" srcOrd="8" destOrd="0" presId="urn:microsoft.com/office/officeart/2005/8/layout/list1"/>
    <dgm:cxn modelId="{1E2A00E0-AD93-4D3F-B1B9-AE33EA794431}" type="presParOf" srcId="{9EFC25B4-AC7F-420B-96E2-BD4F2BA6842B}" destId="{F31DB969-53A3-4B4B-A863-D977EE62B2A2}" srcOrd="0" destOrd="0" presId="urn:microsoft.com/office/officeart/2005/8/layout/list1"/>
    <dgm:cxn modelId="{8E265E20-E6B7-4053-BE9F-5AE97ED5D50C}" type="presParOf" srcId="{9EFC25B4-AC7F-420B-96E2-BD4F2BA6842B}" destId="{62083E9C-735E-4EAB-95CA-A788AF41DBD5}" srcOrd="1" destOrd="0" presId="urn:microsoft.com/office/officeart/2005/8/layout/list1"/>
    <dgm:cxn modelId="{244E279E-16CC-4749-B29E-DB6E526EE573}" type="presParOf" srcId="{C81C7809-4850-4B45-A9C3-D3F163E0BE1A}" destId="{5883B29A-BC31-4734-B557-DB6B7E90927C}" srcOrd="9" destOrd="0" presId="urn:microsoft.com/office/officeart/2005/8/layout/list1"/>
    <dgm:cxn modelId="{D9451848-AB78-4F86-A963-E3043580DA1C}" type="presParOf" srcId="{C81C7809-4850-4B45-A9C3-D3F163E0BE1A}" destId="{B251CA41-73CC-424C-A41F-7EDC1E76ABE9}" srcOrd="10" destOrd="0" presId="urn:microsoft.com/office/officeart/2005/8/layout/list1"/>
    <dgm:cxn modelId="{8CE86E89-A9E9-4F6D-B7AF-B9DB4C815640}" type="presParOf" srcId="{C81C7809-4850-4B45-A9C3-D3F163E0BE1A}" destId="{8759659A-131F-4A24-AC9E-5F27C8458010}" srcOrd="11" destOrd="0" presId="urn:microsoft.com/office/officeart/2005/8/layout/list1"/>
    <dgm:cxn modelId="{ECD481AA-DA28-4F12-8052-002A313B2791}" type="presParOf" srcId="{C81C7809-4850-4B45-A9C3-D3F163E0BE1A}" destId="{FF29847D-9B56-4070-907C-C077D8381A5B}" srcOrd="12" destOrd="0" presId="urn:microsoft.com/office/officeart/2005/8/layout/list1"/>
    <dgm:cxn modelId="{AEB850A5-6F11-4496-B33A-AEC9A4DA126E}" type="presParOf" srcId="{FF29847D-9B56-4070-907C-C077D8381A5B}" destId="{F0FB865C-61E0-4FBD-B0BE-519CB9A1998F}" srcOrd="0" destOrd="0" presId="urn:microsoft.com/office/officeart/2005/8/layout/list1"/>
    <dgm:cxn modelId="{176B9FC8-8BDD-4AD6-8752-1B2EDCBF90A2}" type="presParOf" srcId="{FF29847D-9B56-4070-907C-C077D8381A5B}" destId="{BE20FCE4-7994-42EA-83E3-B5C4C67800C8}" srcOrd="1" destOrd="0" presId="urn:microsoft.com/office/officeart/2005/8/layout/list1"/>
    <dgm:cxn modelId="{246AA756-C6CD-4A21-B177-FC9D8515D5F6}" type="presParOf" srcId="{C81C7809-4850-4B45-A9C3-D3F163E0BE1A}" destId="{E9CA6F14-0A80-443A-A967-8594996096E4}" srcOrd="13" destOrd="0" presId="urn:microsoft.com/office/officeart/2005/8/layout/list1"/>
    <dgm:cxn modelId="{6FED6AC5-CF1A-4C2F-8485-845242F5A71D}" type="presParOf" srcId="{C81C7809-4850-4B45-A9C3-D3F163E0BE1A}" destId="{C420DE50-26AD-4B9D-92B8-42A6E90AA30A}" srcOrd="14" destOrd="0" presId="urn:microsoft.com/office/officeart/2005/8/layout/list1"/>
    <dgm:cxn modelId="{13A07D7E-AB2A-437B-8A51-E8CA52AAE50C}" type="presParOf" srcId="{C81C7809-4850-4B45-A9C3-D3F163E0BE1A}" destId="{B8220D16-F970-48FD-AB9F-FAB08DF46CA8}" srcOrd="15" destOrd="0" presId="urn:microsoft.com/office/officeart/2005/8/layout/list1"/>
    <dgm:cxn modelId="{01E0B4DB-9616-415B-9713-7F8B46060F75}" type="presParOf" srcId="{C81C7809-4850-4B45-A9C3-D3F163E0BE1A}" destId="{9BEDB708-E977-4E70-91FC-DBB2DD9DB205}" srcOrd="16" destOrd="0" presId="urn:microsoft.com/office/officeart/2005/8/layout/list1"/>
    <dgm:cxn modelId="{43D2AE7A-C01A-40DB-9349-9A8F85AE60F9}" type="presParOf" srcId="{9BEDB708-E977-4E70-91FC-DBB2DD9DB205}" destId="{7A45FB81-322C-4C63-8E16-7DE86A4B55A9}" srcOrd="0" destOrd="0" presId="urn:microsoft.com/office/officeart/2005/8/layout/list1"/>
    <dgm:cxn modelId="{85B38A73-2337-4DF1-AA6C-9288904BD435}" type="presParOf" srcId="{9BEDB708-E977-4E70-91FC-DBB2DD9DB205}" destId="{8099D6C7-AD16-4AFA-AEDC-F530BD1B8AB2}" srcOrd="1" destOrd="0" presId="urn:microsoft.com/office/officeart/2005/8/layout/list1"/>
    <dgm:cxn modelId="{B4FC15CE-C1FC-4191-B41D-542EEB7A74F4}" type="presParOf" srcId="{C81C7809-4850-4B45-A9C3-D3F163E0BE1A}" destId="{F7A102AC-03CC-4E30-A62B-BBD2F8C5D9B6}" srcOrd="17" destOrd="0" presId="urn:microsoft.com/office/officeart/2005/8/layout/list1"/>
    <dgm:cxn modelId="{4D220107-47FC-43B7-9D37-82DA2D8BF190}" type="presParOf" srcId="{C81C7809-4850-4B45-A9C3-D3F163E0BE1A}" destId="{E2969561-159F-459D-ADD6-1B684B28D0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249A5-E639-4986-9134-C8AF4C47AA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9A6855-F12C-4B3F-B299-945FC1388BA6}">
      <dgm:prSet/>
      <dgm:spPr/>
      <dgm:t>
        <a:bodyPr/>
        <a:lstStyle/>
        <a:p>
          <a:r>
            <a:rPr lang="en-US"/>
            <a:t>One of eight people in the United States (~30 million) aged 12 years and older has hearing loss in both ears.</a:t>
          </a:r>
        </a:p>
      </dgm:t>
    </dgm:pt>
    <dgm:pt modelId="{E62307AF-9B6B-46CF-B4B4-DD00717E56D0}" type="parTrans" cxnId="{D7D8FB24-2BFB-4CC8-A52A-6A833BFC4C01}">
      <dgm:prSet/>
      <dgm:spPr/>
      <dgm:t>
        <a:bodyPr/>
        <a:lstStyle/>
        <a:p>
          <a:endParaRPr lang="en-US"/>
        </a:p>
      </dgm:t>
    </dgm:pt>
    <dgm:pt modelId="{C06CE244-0AC5-41F3-8038-47755F5145CC}" type="sibTrans" cxnId="{D7D8FB24-2BFB-4CC8-A52A-6A833BFC4C01}">
      <dgm:prSet/>
      <dgm:spPr/>
      <dgm:t>
        <a:bodyPr/>
        <a:lstStyle/>
        <a:p>
          <a:endParaRPr lang="en-US"/>
        </a:p>
      </dgm:t>
    </dgm:pt>
    <dgm:pt modelId="{69775EEF-1D7E-4659-B5D7-1720D1DBF42D}">
      <dgm:prSet/>
      <dgm:spPr/>
      <dgm:t>
        <a:bodyPr/>
        <a:lstStyle/>
        <a:p>
          <a:r>
            <a:rPr lang="en-US"/>
            <a:t>Age is the strongest factor when it comes to hearing loss.</a:t>
          </a:r>
        </a:p>
      </dgm:t>
    </dgm:pt>
    <dgm:pt modelId="{17C86B9D-AE82-46A3-9FCB-B61679939EE1}" type="parTrans" cxnId="{03FBFF20-BAED-45BB-A4D8-7F60905BD55F}">
      <dgm:prSet/>
      <dgm:spPr/>
      <dgm:t>
        <a:bodyPr/>
        <a:lstStyle/>
        <a:p>
          <a:endParaRPr lang="en-US"/>
        </a:p>
      </dgm:t>
    </dgm:pt>
    <dgm:pt modelId="{5C5E74B7-CC29-4F9C-9CED-46547F364F97}" type="sibTrans" cxnId="{03FBFF20-BAED-45BB-A4D8-7F60905BD55F}">
      <dgm:prSet/>
      <dgm:spPr/>
      <dgm:t>
        <a:bodyPr/>
        <a:lstStyle/>
        <a:p>
          <a:endParaRPr lang="en-US"/>
        </a:p>
      </dgm:t>
    </dgm:pt>
    <dgm:pt modelId="{8897A556-E282-4C1C-844F-F8C2651FC206}">
      <dgm:prSet/>
      <dgm:spPr/>
      <dgm:t>
        <a:bodyPr/>
        <a:lstStyle/>
        <a:p>
          <a:r>
            <a:rPr lang="en-US"/>
            <a:t>Percentages by age group:</a:t>
          </a:r>
        </a:p>
      </dgm:t>
    </dgm:pt>
    <dgm:pt modelId="{DE87C522-CF03-4DD1-A80F-22F93F6C614E}" type="parTrans" cxnId="{EC824877-693C-417A-8F75-6D228B718884}">
      <dgm:prSet/>
      <dgm:spPr/>
      <dgm:t>
        <a:bodyPr/>
        <a:lstStyle/>
        <a:p>
          <a:endParaRPr lang="en-US"/>
        </a:p>
      </dgm:t>
    </dgm:pt>
    <dgm:pt modelId="{39BDE5FA-8D06-42B9-8F3E-4D7B7686F8A7}" type="sibTrans" cxnId="{EC824877-693C-417A-8F75-6D228B718884}">
      <dgm:prSet/>
      <dgm:spPr/>
      <dgm:t>
        <a:bodyPr/>
        <a:lstStyle/>
        <a:p>
          <a:endParaRPr lang="en-US"/>
        </a:p>
      </dgm:t>
    </dgm:pt>
    <dgm:pt modelId="{76BEDA1A-E764-44D9-8BF5-ACCD94D81B4F}">
      <dgm:prSet/>
      <dgm:spPr/>
      <dgm:t>
        <a:bodyPr/>
        <a:lstStyle/>
        <a:p>
          <a:r>
            <a:rPr lang="en-US"/>
            <a:t>2% of adults between 45 – 54 years</a:t>
          </a:r>
        </a:p>
      </dgm:t>
    </dgm:pt>
    <dgm:pt modelId="{52B58ECD-46A8-415A-9D2C-B80E99EFA86C}" type="parTrans" cxnId="{B66F974A-0EE3-4E86-9A91-B1EBDAE91DEF}">
      <dgm:prSet/>
      <dgm:spPr/>
      <dgm:t>
        <a:bodyPr/>
        <a:lstStyle/>
        <a:p>
          <a:endParaRPr lang="en-US"/>
        </a:p>
      </dgm:t>
    </dgm:pt>
    <dgm:pt modelId="{D3287ECE-A466-42B1-A98D-D535B6CEAF98}" type="sibTrans" cxnId="{B66F974A-0EE3-4E86-9A91-B1EBDAE91DEF}">
      <dgm:prSet/>
      <dgm:spPr/>
      <dgm:t>
        <a:bodyPr/>
        <a:lstStyle/>
        <a:p>
          <a:endParaRPr lang="en-US"/>
        </a:p>
      </dgm:t>
    </dgm:pt>
    <dgm:pt modelId="{B9A42855-9A7B-4E28-8977-491B3F631FE5}">
      <dgm:prSet/>
      <dgm:spPr/>
      <dgm:t>
        <a:bodyPr/>
        <a:lstStyle/>
        <a:p>
          <a:r>
            <a:rPr lang="en-US"/>
            <a:t>8.5% of adults between 55 – 64 years</a:t>
          </a:r>
        </a:p>
      </dgm:t>
    </dgm:pt>
    <dgm:pt modelId="{29E11E78-E1F9-4C43-A664-BBF60583B982}" type="parTrans" cxnId="{4C526E5C-8891-4490-A997-D99E7A59587B}">
      <dgm:prSet/>
      <dgm:spPr/>
      <dgm:t>
        <a:bodyPr/>
        <a:lstStyle/>
        <a:p>
          <a:endParaRPr lang="en-US"/>
        </a:p>
      </dgm:t>
    </dgm:pt>
    <dgm:pt modelId="{8C62184D-40EC-4874-A075-F1252075AB00}" type="sibTrans" cxnId="{4C526E5C-8891-4490-A997-D99E7A59587B}">
      <dgm:prSet/>
      <dgm:spPr/>
      <dgm:t>
        <a:bodyPr/>
        <a:lstStyle/>
        <a:p>
          <a:endParaRPr lang="en-US"/>
        </a:p>
      </dgm:t>
    </dgm:pt>
    <dgm:pt modelId="{0ED62558-AC7C-462B-B9CF-8696C15B96BF}">
      <dgm:prSet/>
      <dgm:spPr/>
      <dgm:t>
        <a:bodyPr/>
        <a:lstStyle/>
        <a:p>
          <a:r>
            <a:rPr lang="en-US"/>
            <a:t>25% of adults between 65 – 74 years</a:t>
          </a:r>
        </a:p>
      </dgm:t>
    </dgm:pt>
    <dgm:pt modelId="{235BFE7D-4EB5-467E-BE61-DAAB9B2851D9}" type="parTrans" cxnId="{A9BD9008-BDCC-4C89-ACB0-A8FF8B2C1AB5}">
      <dgm:prSet/>
      <dgm:spPr/>
      <dgm:t>
        <a:bodyPr/>
        <a:lstStyle/>
        <a:p>
          <a:endParaRPr lang="en-US"/>
        </a:p>
      </dgm:t>
    </dgm:pt>
    <dgm:pt modelId="{94572875-8346-449B-B93A-691ED66CC003}" type="sibTrans" cxnId="{A9BD9008-BDCC-4C89-ACB0-A8FF8B2C1AB5}">
      <dgm:prSet/>
      <dgm:spPr/>
      <dgm:t>
        <a:bodyPr/>
        <a:lstStyle/>
        <a:p>
          <a:endParaRPr lang="en-US"/>
        </a:p>
      </dgm:t>
    </dgm:pt>
    <dgm:pt modelId="{EDF50ACC-77AA-4CEC-AC0A-942665D68765}">
      <dgm:prSet/>
      <dgm:spPr/>
      <dgm:t>
        <a:bodyPr/>
        <a:lstStyle/>
        <a:p>
          <a:r>
            <a:rPr lang="en-US"/>
            <a:t>50% of adults 75 years and older</a:t>
          </a:r>
        </a:p>
      </dgm:t>
    </dgm:pt>
    <dgm:pt modelId="{B9DF2CBF-5019-49EB-99FB-50457CBFFEBF}" type="parTrans" cxnId="{8D393D1D-08DC-453A-9FE9-9A85A7F47048}">
      <dgm:prSet/>
      <dgm:spPr/>
      <dgm:t>
        <a:bodyPr/>
        <a:lstStyle/>
        <a:p>
          <a:endParaRPr lang="en-US"/>
        </a:p>
      </dgm:t>
    </dgm:pt>
    <dgm:pt modelId="{7765D98A-BBB4-40B7-A29C-9771BEE393E3}" type="sibTrans" cxnId="{8D393D1D-08DC-453A-9FE9-9A85A7F47048}">
      <dgm:prSet/>
      <dgm:spPr/>
      <dgm:t>
        <a:bodyPr/>
        <a:lstStyle/>
        <a:p>
          <a:endParaRPr lang="en-US"/>
        </a:p>
      </dgm:t>
    </dgm:pt>
    <dgm:pt modelId="{462C4DF9-ADD8-469C-8006-F3772FCE84DC}" type="pres">
      <dgm:prSet presAssocID="{9ED249A5-E639-4986-9134-C8AF4C47AA74}" presName="linear" presStyleCnt="0">
        <dgm:presLayoutVars>
          <dgm:animLvl val="lvl"/>
          <dgm:resizeHandles val="exact"/>
        </dgm:presLayoutVars>
      </dgm:prSet>
      <dgm:spPr/>
    </dgm:pt>
    <dgm:pt modelId="{2FA734EC-4817-4B6E-94C1-0FBEE7E5B012}" type="pres">
      <dgm:prSet presAssocID="{109A6855-F12C-4B3F-B299-945FC1388B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C3EB9E-FFEF-45A4-95D4-B26AC353C588}" type="pres">
      <dgm:prSet presAssocID="{C06CE244-0AC5-41F3-8038-47755F5145CC}" presName="spacer" presStyleCnt="0"/>
      <dgm:spPr/>
    </dgm:pt>
    <dgm:pt modelId="{877256A0-5B7B-4ACD-A7E2-1C874D549732}" type="pres">
      <dgm:prSet presAssocID="{69775EEF-1D7E-4659-B5D7-1720D1DBF4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4D34AD-F2E0-4EDF-8E66-57B57B0887A4}" type="pres">
      <dgm:prSet presAssocID="{5C5E74B7-CC29-4F9C-9CED-46547F364F97}" presName="spacer" presStyleCnt="0"/>
      <dgm:spPr/>
    </dgm:pt>
    <dgm:pt modelId="{F8D6EF30-49DB-47D3-8CDF-FD1B82BD5FE6}" type="pres">
      <dgm:prSet presAssocID="{8897A556-E282-4C1C-844F-F8C2651FC2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658614-472A-4705-B91C-9220B7D5AFB6}" type="pres">
      <dgm:prSet presAssocID="{8897A556-E282-4C1C-844F-F8C2651FC20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9BD9008-BDCC-4C89-ACB0-A8FF8B2C1AB5}" srcId="{8897A556-E282-4C1C-844F-F8C2651FC206}" destId="{0ED62558-AC7C-462B-B9CF-8696C15B96BF}" srcOrd="2" destOrd="0" parTransId="{235BFE7D-4EB5-467E-BE61-DAAB9B2851D9}" sibTransId="{94572875-8346-449B-B93A-691ED66CC003}"/>
    <dgm:cxn modelId="{8D393D1D-08DC-453A-9FE9-9A85A7F47048}" srcId="{8897A556-E282-4C1C-844F-F8C2651FC206}" destId="{EDF50ACC-77AA-4CEC-AC0A-942665D68765}" srcOrd="3" destOrd="0" parTransId="{B9DF2CBF-5019-49EB-99FB-50457CBFFEBF}" sibTransId="{7765D98A-BBB4-40B7-A29C-9771BEE393E3}"/>
    <dgm:cxn modelId="{03FBFF20-BAED-45BB-A4D8-7F60905BD55F}" srcId="{9ED249A5-E639-4986-9134-C8AF4C47AA74}" destId="{69775EEF-1D7E-4659-B5D7-1720D1DBF42D}" srcOrd="1" destOrd="0" parTransId="{17C86B9D-AE82-46A3-9FCB-B61679939EE1}" sibTransId="{5C5E74B7-CC29-4F9C-9CED-46547F364F97}"/>
    <dgm:cxn modelId="{D7D8FB24-2BFB-4CC8-A52A-6A833BFC4C01}" srcId="{9ED249A5-E639-4986-9134-C8AF4C47AA74}" destId="{109A6855-F12C-4B3F-B299-945FC1388BA6}" srcOrd="0" destOrd="0" parTransId="{E62307AF-9B6B-46CF-B4B4-DD00717E56D0}" sibTransId="{C06CE244-0AC5-41F3-8038-47755F5145CC}"/>
    <dgm:cxn modelId="{A4A5FC2F-C0B0-4F00-9E07-182B3E539E97}" type="presOf" srcId="{8897A556-E282-4C1C-844F-F8C2651FC206}" destId="{F8D6EF30-49DB-47D3-8CDF-FD1B82BD5FE6}" srcOrd="0" destOrd="0" presId="urn:microsoft.com/office/officeart/2005/8/layout/vList2"/>
    <dgm:cxn modelId="{4C526E5C-8891-4490-A997-D99E7A59587B}" srcId="{8897A556-E282-4C1C-844F-F8C2651FC206}" destId="{B9A42855-9A7B-4E28-8977-491B3F631FE5}" srcOrd="1" destOrd="0" parTransId="{29E11E78-E1F9-4C43-A664-BBF60583B982}" sibTransId="{8C62184D-40EC-4874-A075-F1252075AB00}"/>
    <dgm:cxn modelId="{F75A2A65-B033-4AF3-A2B4-37C59E930DED}" type="presOf" srcId="{B9A42855-9A7B-4E28-8977-491B3F631FE5}" destId="{F9658614-472A-4705-B91C-9220B7D5AFB6}" srcOrd="0" destOrd="1" presId="urn:microsoft.com/office/officeart/2005/8/layout/vList2"/>
    <dgm:cxn modelId="{B66F974A-0EE3-4E86-9A91-B1EBDAE91DEF}" srcId="{8897A556-E282-4C1C-844F-F8C2651FC206}" destId="{76BEDA1A-E764-44D9-8BF5-ACCD94D81B4F}" srcOrd="0" destOrd="0" parTransId="{52B58ECD-46A8-415A-9D2C-B80E99EFA86C}" sibTransId="{D3287ECE-A466-42B1-A98D-D535B6CEAF98}"/>
    <dgm:cxn modelId="{8CE69A4E-72B3-4B7E-9A9E-AADAE349EA41}" type="presOf" srcId="{109A6855-F12C-4B3F-B299-945FC1388BA6}" destId="{2FA734EC-4817-4B6E-94C1-0FBEE7E5B012}" srcOrd="0" destOrd="0" presId="urn:microsoft.com/office/officeart/2005/8/layout/vList2"/>
    <dgm:cxn modelId="{EC824877-693C-417A-8F75-6D228B718884}" srcId="{9ED249A5-E639-4986-9134-C8AF4C47AA74}" destId="{8897A556-E282-4C1C-844F-F8C2651FC206}" srcOrd="2" destOrd="0" parTransId="{DE87C522-CF03-4DD1-A80F-22F93F6C614E}" sibTransId="{39BDE5FA-8D06-42B9-8F3E-4D7B7686F8A7}"/>
    <dgm:cxn modelId="{49270780-9F0C-4E61-85C1-AF9B1C56B0A0}" type="presOf" srcId="{0ED62558-AC7C-462B-B9CF-8696C15B96BF}" destId="{F9658614-472A-4705-B91C-9220B7D5AFB6}" srcOrd="0" destOrd="2" presId="urn:microsoft.com/office/officeart/2005/8/layout/vList2"/>
    <dgm:cxn modelId="{A5B24C89-6193-428F-91E3-F38F24F94D34}" type="presOf" srcId="{69775EEF-1D7E-4659-B5D7-1720D1DBF42D}" destId="{877256A0-5B7B-4ACD-A7E2-1C874D549732}" srcOrd="0" destOrd="0" presId="urn:microsoft.com/office/officeart/2005/8/layout/vList2"/>
    <dgm:cxn modelId="{9E023CA7-4841-417E-A1C8-877A7DBF2B4A}" type="presOf" srcId="{9ED249A5-E639-4986-9134-C8AF4C47AA74}" destId="{462C4DF9-ADD8-469C-8006-F3772FCE84DC}" srcOrd="0" destOrd="0" presId="urn:microsoft.com/office/officeart/2005/8/layout/vList2"/>
    <dgm:cxn modelId="{700189B1-7308-4485-A08A-555D70427402}" type="presOf" srcId="{76BEDA1A-E764-44D9-8BF5-ACCD94D81B4F}" destId="{F9658614-472A-4705-B91C-9220B7D5AFB6}" srcOrd="0" destOrd="0" presId="urn:microsoft.com/office/officeart/2005/8/layout/vList2"/>
    <dgm:cxn modelId="{59F41CB8-1F60-4F53-9B3B-A542C79524CE}" type="presOf" srcId="{EDF50ACC-77AA-4CEC-AC0A-942665D68765}" destId="{F9658614-472A-4705-B91C-9220B7D5AFB6}" srcOrd="0" destOrd="3" presId="urn:microsoft.com/office/officeart/2005/8/layout/vList2"/>
    <dgm:cxn modelId="{EA98F3B1-FADC-425E-B05A-328F02E2281A}" type="presParOf" srcId="{462C4DF9-ADD8-469C-8006-F3772FCE84DC}" destId="{2FA734EC-4817-4B6E-94C1-0FBEE7E5B012}" srcOrd="0" destOrd="0" presId="urn:microsoft.com/office/officeart/2005/8/layout/vList2"/>
    <dgm:cxn modelId="{C0C0809F-D399-4E24-9DB4-416BD99E5019}" type="presParOf" srcId="{462C4DF9-ADD8-469C-8006-F3772FCE84DC}" destId="{33C3EB9E-FFEF-45A4-95D4-B26AC353C588}" srcOrd="1" destOrd="0" presId="urn:microsoft.com/office/officeart/2005/8/layout/vList2"/>
    <dgm:cxn modelId="{D0684794-4CA1-464A-8DF3-6FDAB88E0E0F}" type="presParOf" srcId="{462C4DF9-ADD8-469C-8006-F3772FCE84DC}" destId="{877256A0-5B7B-4ACD-A7E2-1C874D549732}" srcOrd="2" destOrd="0" presId="urn:microsoft.com/office/officeart/2005/8/layout/vList2"/>
    <dgm:cxn modelId="{F27304DD-DD3A-4D8A-BEB1-07D70FA9761D}" type="presParOf" srcId="{462C4DF9-ADD8-469C-8006-F3772FCE84DC}" destId="{5D4D34AD-F2E0-4EDF-8E66-57B57B0887A4}" srcOrd="3" destOrd="0" presId="urn:microsoft.com/office/officeart/2005/8/layout/vList2"/>
    <dgm:cxn modelId="{B6A2FCA4-B3D4-4ECD-86FC-4D79EDC84529}" type="presParOf" srcId="{462C4DF9-ADD8-469C-8006-F3772FCE84DC}" destId="{F8D6EF30-49DB-47D3-8CDF-FD1B82BD5FE6}" srcOrd="4" destOrd="0" presId="urn:microsoft.com/office/officeart/2005/8/layout/vList2"/>
    <dgm:cxn modelId="{1A460DF6-EE44-455C-B21B-523A924161F2}" type="presParOf" srcId="{462C4DF9-ADD8-469C-8006-F3772FCE84DC}" destId="{F9658614-472A-4705-B91C-9220B7D5AF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A9571-B1FF-40E0-B633-92DA5EE1305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CEF305-677E-4B48-8236-64F162693172}">
      <dgm:prSet/>
      <dgm:spPr/>
      <dgm:t>
        <a:bodyPr/>
        <a:lstStyle/>
        <a:p>
          <a:r>
            <a:rPr lang="en-US"/>
            <a:t>Hearing Aids</a:t>
          </a:r>
        </a:p>
      </dgm:t>
    </dgm:pt>
    <dgm:pt modelId="{5EAE6CED-3A2E-4D44-A282-9EB423DB3A5D}" type="parTrans" cxnId="{8AE8F5D3-DF83-4FA2-B680-7BFA891D73E1}">
      <dgm:prSet/>
      <dgm:spPr/>
      <dgm:t>
        <a:bodyPr/>
        <a:lstStyle/>
        <a:p>
          <a:endParaRPr lang="en-US"/>
        </a:p>
      </dgm:t>
    </dgm:pt>
    <dgm:pt modelId="{D381A9DF-1BF2-4D88-9412-B4F4A28E49F5}" type="sibTrans" cxnId="{8AE8F5D3-DF83-4FA2-B680-7BFA891D73E1}">
      <dgm:prSet/>
      <dgm:spPr/>
      <dgm:t>
        <a:bodyPr/>
        <a:lstStyle/>
        <a:p>
          <a:endParaRPr lang="en-US"/>
        </a:p>
      </dgm:t>
    </dgm:pt>
    <dgm:pt modelId="{2049583A-33A0-4209-9DFD-9312840C42F4}">
      <dgm:prSet/>
      <dgm:spPr/>
      <dgm:t>
        <a:bodyPr/>
        <a:lstStyle/>
        <a:p>
          <a:r>
            <a:rPr lang="en-US"/>
            <a:t>Cochlear Implants</a:t>
          </a:r>
        </a:p>
      </dgm:t>
    </dgm:pt>
    <dgm:pt modelId="{8F4D363D-ABFB-4423-A1A9-B649C347E24E}" type="parTrans" cxnId="{8A1AEA74-0588-4234-9FD1-79FA033F0AB9}">
      <dgm:prSet/>
      <dgm:spPr/>
      <dgm:t>
        <a:bodyPr/>
        <a:lstStyle/>
        <a:p>
          <a:endParaRPr lang="en-US"/>
        </a:p>
      </dgm:t>
    </dgm:pt>
    <dgm:pt modelId="{83422BCC-5461-44C4-A5A6-46F576086078}" type="sibTrans" cxnId="{8A1AEA74-0588-4234-9FD1-79FA033F0AB9}">
      <dgm:prSet/>
      <dgm:spPr/>
      <dgm:t>
        <a:bodyPr/>
        <a:lstStyle/>
        <a:p>
          <a:endParaRPr lang="en-US"/>
        </a:p>
      </dgm:t>
    </dgm:pt>
    <dgm:pt modelId="{213512D5-C85F-41D8-B8F6-865F818B1FFD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/>
            <a:t>BAHAs</a:t>
          </a:r>
        </a:p>
      </dgm:t>
    </dgm:pt>
    <dgm:pt modelId="{8AFF3A85-73B8-4809-B684-264263079171}" type="parTrans" cxnId="{04307935-1006-4CEF-ACAE-456415A85366}">
      <dgm:prSet/>
      <dgm:spPr/>
      <dgm:t>
        <a:bodyPr/>
        <a:lstStyle/>
        <a:p>
          <a:endParaRPr lang="en-US"/>
        </a:p>
      </dgm:t>
    </dgm:pt>
    <dgm:pt modelId="{9D565127-80DC-4325-AF7B-2B104C7DDB9A}" type="sibTrans" cxnId="{04307935-1006-4CEF-ACAE-456415A85366}">
      <dgm:prSet/>
      <dgm:spPr/>
      <dgm:t>
        <a:bodyPr/>
        <a:lstStyle/>
        <a:p>
          <a:endParaRPr lang="en-US"/>
        </a:p>
      </dgm:t>
    </dgm:pt>
    <dgm:pt modelId="{381BEA0C-CFB1-4279-B510-D2F8844FD087}">
      <dgm:prSet/>
      <dgm:spPr/>
      <dgm:t>
        <a:bodyPr/>
        <a:lstStyle/>
        <a:p>
          <a:r>
            <a:rPr lang="en-US"/>
            <a:t>Aural Rehabilitation</a:t>
          </a:r>
        </a:p>
      </dgm:t>
    </dgm:pt>
    <dgm:pt modelId="{C5E659E3-7F09-406C-B8F6-38EB38B8416E}" type="parTrans" cxnId="{BA6EE41A-0EA3-4A25-9B5E-AE4A1D1DADB5}">
      <dgm:prSet/>
      <dgm:spPr/>
      <dgm:t>
        <a:bodyPr/>
        <a:lstStyle/>
        <a:p>
          <a:endParaRPr lang="en-US"/>
        </a:p>
      </dgm:t>
    </dgm:pt>
    <dgm:pt modelId="{4AC9BC84-1305-4F78-B6AC-B326C877DD5D}" type="sibTrans" cxnId="{BA6EE41A-0EA3-4A25-9B5E-AE4A1D1DADB5}">
      <dgm:prSet/>
      <dgm:spPr/>
      <dgm:t>
        <a:bodyPr/>
        <a:lstStyle/>
        <a:p>
          <a:endParaRPr lang="en-US"/>
        </a:p>
      </dgm:t>
    </dgm:pt>
    <dgm:pt modelId="{5DA037DA-F258-4E6A-A8CE-864D0062CC7F}" type="pres">
      <dgm:prSet presAssocID="{A80A9571-B1FF-40E0-B633-92DA5EE1305B}" presName="linear" presStyleCnt="0">
        <dgm:presLayoutVars>
          <dgm:dir/>
          <dgm:animLvl val="lvl"/>
          <dgm:resizeHandles val="exact"/>
        </dgm:presLayoutVars>
      </dgm:prSet>
      <dgm:spPr/>
    </dgm:pt>
    <dgm:pt modelId="{2E0B3EFE-F1A5-4A4A-A070-9148125EAEC8}" type="pres">
      <dgm:prSet presAssocID="{3FCEF305-677E-4B48-8236-64F162693172}" presName="parentLin" presStyleCnt="0"/>
      <dgm:spPr/>
    </dgm:pt>
    <dgm:pt modelId="{93F9A72B-2EA3-4E84-AC48-672618BF2D1F}" type="pres">
      <dgm:prSet presAssocID="{3FCEF305-677E-4B48-8236-64F162693172}" presName="parentLeftMargin" presStyleLbl="node1" presStyleIdx="0" presStyleCnt="4"/>
      <dgm:spPr/>
    </dgm:pt>
    <dgm:pt modelId="{ECCC49B0-DCE6-4102-8AB2-F2E4577144CD}" type="pres">
      <dgm:prSet presAssocID="{3FCEF305-677E-4B48-8236-64F1626931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A862F9-5EEF-4884-8EFC-56E8B902F55F}" type="pres">
      <dgm:prSet presAssocID="{3FCEF305-677E-4B48-8236-64F162693172}" presName="negativeSpace" presStyleCnt="0"/>
      <dgm:spPr/>
    </dgm:pt>
    <dgm:pt modelId="{7CDB934C-0F03-4C5C-9642-EA68E6E55999}" type="pres">
      <dgm:prSet presAssocID="{3FCEF305-677E-4B48-8236-64F162693172}" presName="childText" presStyleLbl="conFgAcc1" presStyleIdx="0" presStyleCnt="4">
        <dgm:presLayoutVars>
          <dgm:bulletEnabled val="1"/>
        </dgm:presLayoutVars>
      </dgm:prSet>
      <dgm:spPr/>
    </dgm:pt>
    <dgm:pt modelId="{69F9F130-3D9A-4408-BE7B-0C6F1A09C63D}" type="pres">
      <dgm:prSet presAssocID="{D381A9DF-1BF2-4D88-9412-B4F4A28E49F5}" presName="spaceBetweenRectangles" presStyleCnt="0"/>
      <dgm:spPr/>
    </dgm:pt>
    <dgm:pt modelId="{6C438955-C248-46CF-B3CF-023109AC9EFD}" type="pres">
      <dgm:prSet presAssocID="{2049583A-33A0-4209-9DFD-9312840C42F4}" presName="parentLin" presStyleCnt="0"/>
      <dgm:spPr/>
    </dgm:pt>
    <dgm:pt modelId="{FFC37BE2-4675-4791-9D88-3103F779A916}" type="pres">
      <dgm:prSet presAssocID="{2049583A-33A0-4209-9DFD-9312840C42F4}" presName="parentLeftMargin" presStyleLbl="node1" presStyleIdx="0" presStyleCnt="4"/>
      <dgm:spPr/>
    </dgm:pt>
    <dgm:pt modelId="{41C169EC-669A-4A5D-964B-F860601FDF04}" type="pres">
      <dgm:prSet presAssocID="{2049583A-33A0-4209-9DFD-9312840C42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C37951-6C30-4E8D-92A3-C04331F999D9}" type="pres">
      <dgm:prSet presAssocID="{2049583A-33A0-4209-9DFD-9312840C42F4}" presName="negativeSpace" presStyleCnt="0"/>
      <dgm:spPr/>
    </dgm:pt>
    <dgm:pt modelId="{726DA4AA-8AF1-4451-B1E3-28240E01FE42}" type="pres">
      <dgm:prSet presAssocID="{2049583A-33A0-4209-9DFD-9312840C42F4}" presName="childText" presStyleLbl="conFgAcc1" presStyleIdx="1" presStyleCnt="4">
        <dgm:presLayoutVars>
          <dgm:bulletEnabled val="1"/>
        </dgm:presLayoutVars>
      </dgm:prSet>
      <dgm:spPr/>
    </dgm:pt>
    <dgm:pt modelId="{E4E95DC8-35BD-4184-BAEC-D6B4473B3BA1}" type="pres">
      <dgm:prSet presAssocID="{83422BCC-5461-44C4-A5A6-46F576086078}" presName="spaceBetweenRectangles" presStyleCnt="0"/>
      <dgm:spPr/>
    </dgm:pt>
    <dgm:pt modelId="{77ABF940-F436-4992-8B1C-E411A321BE12}" type="pres">
      <dgm:prSet presAssocID="{213512D5-C85F-41D8-B8F6-865F818B1FFD}" presName="parentLin" presStyleCnt="0"/>
      <dgm:spPr/>
    </dgm:pt>
    <dgm:pt modelId="{1F648CF5-E8C7-47E8-BF4A-8B92F64BE2F3}" type="pres">
      <dgm:prSet presAssocID="{213512D5-C85F-41D8-B8F6-865F818B1FFD}" presName="parentLeftMargin" presStyleLbl="node1" presStyleIdx="1" presStyleCnt="4"/>
      <dgm:spPr/>
    </dgm:pt>
    <dgm:pt modelId="{60C582A2-E66F-46E1-B222-03A2EDD25131}" type="pres">
      <dgm:prSet presAssocID="{213512D5-C85F-41D8-B8F6-865F818B1F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979E58-13B8-4B9C-8D1B-3AC2730613C9}" type="pres">
      <dgm:prSet presAssocID="{213512D5-C85F-41D8-B8F6-865F818B1FFD}" presName="negativeSpace" presStyleCnt="0"/>
      <dgm:spPr/>
    </dgm:pt>
    <dgm:pt modelId="{3E6EE0E4-B2F3-4DA6-9E4B-B0C299A0B3B7}" type="pres">
      <dgm:prSet presAssocID="{213512D5-C85F-41D8-B8F6-865F818B1FFD}" presName="childText" presStyleLbl="conFgAcc1" presStyleIdx="2" presStyleCnt="4">
        <dgm:presLayoutVars>
          <dgm:bulletEnabled val="1"/>
        </dgm:presLayoutVars>
      </dgm:prSet>
      <dgm:spPr/>
    </dgm:pt>
    <dgm:pt modelId="{32FBB928-4E3C-4C4F-9EF0-6E2A61001187}" type="pres">
      <dgm:prSet presAssocID="{9D565127-80DC-4325-AF7B-2B104C7DDB9A}" presName="spaceBetweenRectangles" presStyleCnt="0"/>
      <dgm:spPr/>
    </dgm:pt>
    <dgm:pt modelId="{4E37E8C0-0E8D-4B5B-88BD-1F63D983F706}" type="pres">
      <dgm:prSet presAssocID="{381BEA0C-CFB1-4279-B510-D2F8844FD087}" presName="parentLin" presStyleCnt="0"/>
      <dgm:spPr/>
    </dgm:pt>
    <dgm:pt modelId="{D929968C-ECBD-4700-9D6D-A1712FE00F3C}" type="pres">
      <dgm:prSet presAssocID="{381BEA0C-CFB1-4279-B510-D2F8844FD087}" presName="parentLeftMargin" presStyleLbl="node1" presStyleIdx="2" presStyleCnt="4"/>
      <dgm:spPr/>
    </dgm:pt>
    <dgm:pt modelId="{1243E454-E7BD-419F-BC81-2343F7A80E0D}" type="pres">
      <dgm:prSet presAssocID="{381BEA0C-CFB1-4279-B510-D2F8844FD08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DCDAB07-5784-495F-8842-5F29774060C6}" type="pres">
      <dgm:prSet presAssocID="{381BEA0C-CFB1-4279-B510-D2F8844FD087}" presName="negativeSpace" presStyleCnt="0"/>
      <dgm:spPr/>
    </dgm:pt>
    <dgm:pt modelId="{FCC689F5-07BF-4B5E-B293-11CB2943D15C}" type="pres">
      <dgm:prSet presAssocID="{381BEA0C-CFB1-4279-B510-D2F8844FD0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A6EE41A-0EA3-4A25-9B5E-AE4A1D1DADB5}" srcId="{A80A9571-B1FF-40E0-B633-92DA5EE1305B}" destId="{381BEA0C-CFB1-4279-B510-D2F8844FD087}" srcOrd="3" destOrd="0" parTransId="{C5E659E3-7F09-406C-B8F6-38EB38B8416E}" sibTransId="{4AC9BC84-1305-4F78-B6AC-B326C877DD5D}"/>
    <dgm:cxn modelId="{04307935-1006-4CEF-ACAE-456415A85366}" srcId="{A80A9571-B1FF-40E0-B633-92DA5EE1305B}" destId="{213512D5-C85F-41D8-B8F6-865F818B1FFD}" srcOrd="2" destOrd="0" parTransId="{8AFF3A85-73B8-4809-B684-264263079171}" sibTransId="{9D565127-80DC-4325-AF7B-2B104C7DDB9A}"/>
    <dgm:cxn modelId="{902B9345-4631-4276-AEEC-23ECB7154578}" type="presOf" srcId="{213512D5-C85F-41D8-B8F6-865F818B1FFD}" destId="{1F648CF5-E8C7-47E8-BF4A-8B92F64BE2F3}" srcOrd="0" destOrd="0" presId="urn:microsoft.com/office/officeart/2005/8/layout/list1"/>
    <dgm:cxn modelId="{51AE016D-80EC-49AB-900F-187E7ED11B65}" type="presOf" srcId="{381BEA0C-CFB1-4279-B510-D2F8844FD087}" destId="{D929968C-ECBD-4700-9D6D-A1712FE00F3C}" srcOrd="0" destOrd="0" presId="urn:microsoft.com/office/officeart/2005/8/layout/list1"/>
    <dgm:cxn modelId="{446FCF4E-8679-4699-B799-66C48F8132CA}" type="presOf" srcId="{A80A9571-B1FF-40E0-B633-92DA5EE1305B}" destId="{5DA037DA-F258-4E6A-A8CE-864D0062CC7F}" srcOrd="0" destOrd="0" presId="urn:microsoft.com/office/officeart/2005/8/layout/list1"/>
    <dgm:cxn modelId="{8A1AEA74-0588-4234-9FD1-79FA033F0AB9}" srcId="{A80A9571-B1FF-40E0-B633-92DA5EE1305B}" destId="{2049583A-33A0-4209-9DFD-9312840C42F4}" srcOrd="1" destOrd="0" parTransId="{8F4D363D-ABFB-4423-A1A9-B649C347E24E}" sibTransId="{83422BCC-5461-44C4-A5A6-46F576086078}"/>
    <dgm:cxn modelId="{A7CA2A55-0253-4302-A986-1FFCBC2689D6}" type="presOf" srcId="{381BEA0C-CFB1-4279-B510-D2F8844FD087}" destId="{1243E454-E7BD-419F-BC81-2343F7A80E0D}" srcOrd="1" destOrd="0" presId="urn:microsoft.com/office/officeart/2005/8/layout/list1"/>
    <dgm:cxn modelId="{1827807C-8D62-4CEB-A383-92E0C2CD7ACC}" type="presOf" srcId="{2049583A-33A0-4209-9DFD-9312840C42F4}" destId="{FFC37BE2-4675-4791-9D88-3103F779A916}" srcOrd="0" destOrd="0" presId="urn:microsoft.com/office/officeart/2005/8/layout/list1"/>
    <dgm:cxn modelId="{8AE8F5D3-DF83-4FA2-B680-7BFA891D73E1}" srcId="{A80A9571-B1FF-40E0-B633-92DA5EE1305B}" destId="{3FCEF305-677E-4B48-8236-64F162693172}" srcOrd="0" destOrd="0" parTransId="{5EAE6CED-3A2E-4D44-A282-9EB423DB3A5D}" sibTransId="{D381A9DF-1BF2-4D88-9412-B4F4A28E49F5}"/>
    <dgm:cxn modelId="{7A132CE3-7BFD-417F-A0BD-CB11C53F5D04}" type="presOf" srcId="{3FCEF305-677E-4B48-8236-64F162693172}" destId="{ECCC49B0-DCE6-4102-8AB2-F2E4577144CD}" srcOrd="1" destOrd="0" presId="urn:microsoft.com/office/officeart/2005/8/layout/list1"/>
    <dgm:cxn modelId="{089047E7-6F35-4518-A5BD-69B53A576A3F}" type="presOf" srcId="{213512D5-C85F-41D8-B8F6-865F818B1FFD}" destId="{60C582A2-E66F-46E1-B222-03A2EDD25131}" srcOrd="1" destOrd="0" presId="urn:microsoft.com/office/officeart/2005/8/layout/list1"/>
    <dgm:cxn modelId="{7C18B6E8-BC3D-40E6-AEF1-D6C9A7D2A148}" type="presOf" srcId="{3FCEF305-677E-4B48-8236-64F162693172}" destId="{93F9A72B-2EA3-4E84-AC48-672618BF2D1F}" srcOrd="0" destOrd="0" presId="urn:microsoft.com/office/officeart/2005/8/layout/list1"/>
    <dgm:cxn modelId="{B65652ED-FB8A-4176-8300-B6755CB35389}" type="presOf" srcId="{2049583A-33A0-4209-9DFD-9312840C42F4}" destId="{41C169EC-669A-4A5D-964B-F860601FDF04}" srcOrd="1" destOrd="0" presId="urn:microsoft.com/office/officeart/2005/8/layout/list1"/>
    <dgm:cxn modelId="{2A6BFD49-D0B6-4C26-AFCC-13909C77A326}" type="presParOf" srcId="{5DA037DA-F258-4E6A-A8CE-864D0062CC7F}" destId="{2E0B3EFE-F1A5-4A4A-A070-9148125EAEC8}" srcOrd="0" destOrd="0" presId="urn:microsoft.com/office/officeart/2005/8/layout/list1"/>
    <dgm:cxn modelId="{A68BFACC-40E7-4F92-9EA1-E51AAB6EAE16}" type="presParOf" srcId="{2E0B3EFE-F1A5-4A4A-A070-9148125EAEC8}" destId="{93F9A72B-2EA3-4E84-AC48-672618BF2D1F}" srcOrd="0" destOrd="0" presId="urn:microsoft.com/office/officeart/2005/8/layout/list1"/>
    <dgm:cxn modelId="{86D89DFE-4905-4671-9F51-2842924488F5}" type="presParOf" srcId="{2E0B3EFE-F1A5-4A4A-A070-9148125EAEC8}" destId="{ECCC49B0-DCE6-4102-8AB2-F2E4577144CD}" srcOrd="1" destOrd="0" presId="urn:microsoft.com/office/officeart/2005/8/layout/list1"/>
    <dgm:cxn modelId="{300BA18F-2E80-4608-985A-920200BBAE59}" type="presParOf" srcId="{5DA037DA-F258-4E6A-A8CE-864D0062CC7F}" destId="{5BA862F9-5EEF-4884-8EFC-56E8B902F55F}" srcOrd="1" destOrd="0" presId="urn:microsoft.com/office/officeart/2005/8/layout/list1"/>
    <dgm:cxn modelId="{1F89B79D-EB94-45E1-9CC5-E3652F3052F5}" type="presParOf" srcId="{5DA037DA-F258-4E6A-A8CE-864D0062CC7F}" destId="{7CDB934C-0F03-4C5C-9642-EA68E6E55999}" srcOrd="2" destOrd="0" presId="urn:microsoft.com/office/officeart/2005/8/layout/list1"/>
    <dgm:cxn modelId="{5D23E9AD-9E58-4B11-8DC9-35757EBA81CB}" type="presParOf" srcId="{5DA037DA-F258-4E6A-A8CE-864D0062CC7F}" destId="{69F9F130-3D9A-4408-BE7B-0C6F1A09C63D}" srcOrd="3" destOrd="0" presId="urn:microsoft.com/office/officeart/2005/8/layout/list1"/>
    <dgm:cxn modelId="{BF140F3F-BEE4-4167-9D56-C8F43BE4DB23}" type="presParOf" srcId="{5DA037DA-F258-4E6A-A8CE-864D0062CC7F}" destId="{6C438955-C248-46CF-B3CF-023109AC9EFD}" srcOrd="4" destOrd="0" presId="urn:microsoft.com/office/officeart/2005/8/layout/list1"/>
    <dgm:cxn modelId="{7D7AF590-2D54-4176-8A42-ED54196C1BC0}" type="presParOf" srcId="{6C438955-C248-46CF-B3CF-023109AC9EFD}" destId="{FFC37BE2-4675-4791-9D88-3103F779A916}" srcOrd="0" destOrd="0" presId="urn:microsoft.com/office/officeart/2005/8/layout/list1"/>
    <dgm:cxn modelId="{ABA0B206-F90E-4E4C-8DDB-7C0B40B251F7}" type="presParOf" srcId="{6C438955-C248-46CF-B3CF-023109AC9EFD}" destId="{41C169EC-669A-4A5D-964B-F860601FDF04}" srcOrd="1" destOrd="0" presId="urn:microsoft.com/office/officeart/2005/8/layout/list1"/>
    <dgm:cxn modelId="{15EB6A57-EE67-4FD4-AE7B-B268F6D41B34}" type="presParOf" srcId="{5DA037DA-F258-4E6A-A8CE-864D0062CC7F}" destId="{54C37951-6C30-4E8D-92A3-C04331F999D9}" srcOrd="5" destOrd="0" presId="urn:microsoft.com/office/officeart/2005/8/layout/list1"/>
    <dgm:cxn modelId="{34CC3D7C-9F9E-42A7-A70F-0FAE1F33D4F5}" type="presParOf" srcId="{5DA037DA-F258-4E6A-A8CE-864D0062CC7F}" destId="{726DA4AA-8AF1-4451-B1E3-28240E01FE42}" srcOrd="6" destOrd="0" presId="urn:microsoft.com/office/officeart/2005/8/layout/list1"/>
    <dgm:cxn modelId="{7F480E60-6DDA-4480-8E19-90C283E9B14C}" type="presParOf" srcId="{5DA037DA-F258-4E6A-A8CE-864D0062CC7F}" destId="{E4E95DC8-35BD-4184-BAEC-D6B4473B3BA1}" srcOrd="7" destOrd="0" presId="urn:microsoft.com/office/officeart/2005/8/layout/list1"/>
    <dgm:cxn modelId="{3D6FE012-36C2-4EF0-A5F7-597F41E6BBE9}" type="presParOf" srcId="{5DA037DA-F258-4E6A-A8CE-864D0062CC7F}" destId="{77ABF940-F436-4992-8B1C-E411A321BE12}" srcOrd="8" destOrd="0" presId="urn:microsoft.com/office/officeart/2005/8/layout/list1"/>
    <dgm:cxn modelId="{30BBEFCF-B1E6-42C0-8E80-CF40B47500DB}" type="presParOf" srcId="{77ABF940-F436-4992-8B1C-E411A321BE12}" destId="{1F648CF5-E8C7-47E8-BF4A-8B92F64BE2F3}" srcOrd="0" destOrd="0" presId="urn:microsoft.com/office/officeart/2005/8/layout/list1"/>
    <dgm:cxn modelId="{C836C6F4-5F55-40AC-9A92-43C592DEA195}" type="presParOf" srcId="{77ABF940-F436-4992-8B1C-E411A321BE12}" destId="{60C582A2-E66F-46E1-B222-03A2EDD25131}" srcOrd="1" destOrd="0" presId="urn:microsoft.com/office/officeart/2005/8/layout/list1"/>
    <dgm:cxn modelId="{3A66A87C-1474-4FEF-A975-2BE79AB388F2}" type="presParOf" srcId="{5DA037DA-F258-4E6A-A8CE-864D0062CC7F}" destId="{3A979E58-13B8-4B9C-8D1B-3AC2730613C9}" srcOrd="9" destOrd="0" presId="urn:microsoft.com/office/officeart/2005/8/layout/list1"/>
    <dgm:cxn modelId="{C943F50F-FA2B-4822-81AA-D0D91A3A78F0}" type="presParOf" srcId="{5DA037DA-F258-4E6A-A8CE-864D0062CC7F}" destId="{3E6EE0E4-B2F3-4DA6-9E4B-B0C299A0B3B7}" srcOrd="10" destOrd="0" presId="urn:microsoft.com/office/officeart/2005/8/layout/list1"/>
    <dgm:cxn modelId="{113FA59A-9C8C-4832-911B-CBC6AD8AE257}" type="presParOf" srcId="{5DA037DA-F258-4E6A-A8CE-864D0062CC7F}" destId="{32FBB928-4E3C-4C4F-9EF0-6E2A61001187}" srcOrd="11" destOrd="0" presId="urn:microsoft.com/office/officeart/2005/8/layout/list1"/>
    <dgm:cxn modelId="{2AE24A22-3C6D-4173-B748-B70C5C183D2B}" type="presParOf" srcId="{5DA037DA-F258-4E6A-A8CE-864D0062CC7F}" destId="{4E37E8C0-0E8D-4B5B-88BD-1F63D983F706}" srcOrd="12" destOrd="0" presId="urn:microsoft.com/office/officeart/2005/8/layout/list1"/>
    <dgm:cxn modelId="{B4433A72-A6D9-4BFF-A5D2-109E5F34278C}" type="presParOf" srcId="{4E37E8C0-0E8D-4B5B-88BD-1F63D983F706}" destId="{D929968C-ECBD-4700-9D6D-A1712FE00F3C}" srcOrd="0" destOrd="0" presId="urn:microsoft.com/office/officeart/2005/8/layout/list1"/>
    <dgm:cxn modelId="{8A74BA70-3ADD-4D0E-9184-4D5A18CCD410}" type="presParOf" srcId="{4E37E8C0-0E8D-4B5B-88BD-1F63D983F706}" destId="{1243E454-E7BD-419F-BC81-2343F7A80E0D}" srcOrd="1" destOrd="0" presId="urn:microsoft.com/office/officeart/2005/8/layout/list1"/>
    <dgm:cxn modelId="{9476CB6E-3163-442A-9503-D6F10FBBCEED}" type="presParOf" srcId="{5DA037DA-F258-4E6A-A8CE-864D0062CC7F}" destId="{ADCDAB07-5784-495F-8842-5F29774060C6}" srcOrd="13" destOrd="0" presId="urn:microsoft.com/office/officeart/2005/8/layout/list1"/>
    <dgm:cxn modelId="{17A496B2-F25B-4871-8EC2-5BA9F02B4FB4}" type="presParOf" srcId="{5DA037DA-F258-4E6A-A8CE-864D0062CC7F}" destId="{FCC689F5-07BF-4B5E-B293-11CB2943D1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C4B8D6-E178-4898-9FE4-65DC6F9276A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3948D6-E343-406E-AD14-72129E796078}">
      <dgm:prSet/>
      <dgm:spPr/>
      <dgm:t>
        <a:bodyPr/>
        <a:lstStyle/>
        <a:p>
          <a:r>
            <a:rPr lang="en-US"/>
            <a:t>Communication Needs Assessment</a:t>
          </a:r>
        </a:p>
      </dgm:t>
    </dgm:pt>
    <dgm:pt modelId="{06DB54EE-EFC2-4494-80CD-745323722920}" type="parTrans" cxnId="{381D71EF-A635-45C6-978E-1F30661C6DB3}">
      <dgm:prSet/>
      <dgm:spPr/>
      <dgm:t>
        <a:bodyPr/>
        <a:lstStyle/>
        <a:p>
          <a:endParaRPr lang="en-US"/>
        </a:p>
      </dgm:t>
    </dgm:pt>
    <dgm:pt modelId="{B9BCF77D-A48C-4DB5-BE62-437E1C8EECA4}" type="sibTrans" cxnId="{381D71EF-A635-45C6-978E-1F30661C6DB3}">
      <dgm:prSet/>
      <dgm:spPr/>
      <dgm:t>
        <a:bodyPr/>
        <a:lstStyle/>
        <a:p>
          <a:endParaRPr lang="en-US"/>
        </a:p>
      </dgm:t>
    </dgm:pt>
    <dgm:pt modelId="{6D183720-E529-46EB-9CD2-ECA99FC54918}">
      <dgm:prSet/>
      <dgm:spPr/>
      <dgm:t>
        <a:bodyPr/>
        <a:lstStyle/>
        <a:p>
          <a:r>
            <a:rPr lang="en-US"/>
            <a:t>Communication partners, listening environments, communication goals, hearing aid features, other medical considerations</a:t>
          </a:r>
        </a:p>
      </dgm:t>
    </dgm:pt>
    <dgm:pt modelId="{E7E3ED04-93D0-48B8-9E77-97CC24BA9643}" type="parTrans" cxnId="{4C3E1ED0-3CE5-405E-BE96-A6EAE8C20EBF}">
      <dgm:prSet/>
      <dgm:spPr/>
      <dgm:t>
        <a:bodyPr/>
        <a:lstStyle/>
        <a:p>
          <a:endParaRPr lang="en-US"/>
        </a:p>
      </dgm:t>
    </dgm:pt>
    <dgm:pt modelId="{F80309CD-3F40-4B65-8555-7B4EE230F605}" type="sibTrans" cxnId="{4C3E1ED0-3CE5-405E-BE96-A6EAE8C20EBF}">
      <dgm:prSet/>
      <dgm:spPr/>
      <dgm:t>
        <a:bodyPr/>
        <a:lstStyle/>
        <a:p>
          <a:endParaRPr lang="en-US"/>
        </a:p>
      </dgm:t>
    </dgm:pt>
    <dgm:pt modelId="{9567FA1B-C016-47F5-90E4-777DEB34CEDA}">
      <dgm:prSet/>
      <dgm:spPr/>
      <dgm:t>
        <a:bodyPr/>
        <a:lstStyle/>
        <a:p>
          <a:r>
            <a:rPr lang="en-US"/>
            <a:t>Pre-fitting testing</a:t>
          </a:r>
        </a:p>
      </dgm:t>
    </dgm:pt>
    <dgm:pt modelId="{6B1887C8-30D8-4A72-A4A5-714029BB7B95}" type="parTrans" cxnId="{1F10C75D-94A6-48BE-B930-2A4B45A28F56}">
      <dgm:prSet/>
      <dgm:spPr/>
      <dgm:t>
        <a:bodyPr/>
        <a:lstStyle/>
        <a:p>
          <a:endParaRPr lang="en-US"/>
        </a:p>
      </dgm:t>
    </dgm:pt>
    <dgm:pt modelId="{19571D78-1D94-4C69-B6BC-07933E0CD372}" type="sibTrans" cxnId="{1F10C75D-94A6-48BE-B930-2A4B45A28F56}">
      <dgm:prSet/>
      <dgm:spPr/>
      <dgm:t>
        <a:bodyPr/>
        <a:lstStyle/>
        <a:p>
          <a:endParaRPr lang="en-US"/>
        </a:p>
      </dgm:t>
    </dgm:pt>
    <dgm:pt modelId="{A2A6E9DA-1879-42B5-A63A-EF2310B8A4CE}">
      <dgm:prSet/>
      <dgm:spPr/>
      <dgm:t>
        <a:bodyPr/>
        <a:lstStyle/>
        <a:p>
          <a:r>
            <a:rPr lang="en-US"/>
            <a:t>Loudness discomfort levels</a:t>
          </a:r>
        </a:p>
      </dgm:t>
    </dgm:pt>
    <dgm:pt modelId="{CACC2EE9-2227-4928-98D5-EBFBBE61F28B}" type="parTrans" cxnId="{BD09A10A-F432-4B8D-9272-4D4E14BCAC5A}">
      <dgm:prSet/>
      <dgm:spPr/>
      <dgm:t>
        <a:bodyPr/>
        <a:lstStyle/>
        <a:p>
          <a:endParaRPr lang="en-US"/>
        </a:p>
      </dgm:t>
    </dgm:pt>
    <dgm:pt modelId="{4583ED11-011A-4DAF-8B57-5D7FA29E9018}" type="sibTrans" cxnId="{BD09A10A-F432-4B8D-9272-4D4E14BCAC5A}">
      <dgm:prSet/>
      <dgm:spPr/>
      <dgm:t>
        <a:bodyPr/>
        <a:lstStyle/>
        <a:p>
          <a:endParaRPr lang="en-US"/>
        </a:p>
      </dgm:t>
    </dgm:pt>
    <dgm:pt modelId="{1DD6B9B7-B74D-4CCB-90D2-F1D01B558ECE}">
      <dgm:prSet/>
      <dgm:spPr/>
      <dgm:t>
        <a:bodyPr/>
        <a:lstStyle/>
        <a:p>
          <a:r>
            <a:rPr lang="en-US"/>
            <a:t>Speech in noise testing</a:t>
          </a:r>
        </a:p>
      </dgm:t>
    </dgm:pt>
    <dgm:pt modelId="{F6100258-2FC5-4C2D-AEB6-F0FAC74A0C35}" type="parTrans" cxnId="{AD1A2F7F-80BB-48FF-BF79-1C2E85612BC3}">
      <dgm:prSet/>
      <dgm:spPr/>
      <dgm:t>
        <a:bodyPr/>
        <a:lstStyle/>
        <a:p>
          <a:endParaRPr lang="en-US"/>
        </a:p>
      </dgm:t>
    </dgm:pt>
    <dgm:pt modelId="{DF2D9855-7224-4509-8894-F74EB3A410E8}" type="sibTrans" cxnId="{AD1A2F7F-80BB-48FF-BF79-1C2E85612BC3}">
      <dgm:prSet/>
      <dgm:spPr/>
      <dgm:t>
        <a:bodyPr/>
        <a:lstStyle/>
        <a:p>
          <a:endParaRPr lang="en-US"/>
        </a:p>
      </dgm:t>
    </dgm:pt>
    <dgm:pt modelId="{ED102488-4F29-4B36-88BE-2280FE3B4A5E}">
      <dgm:prSet/>
      <dgm:spPr/>
      <dgm:t>
        <a:bodyPr/>
        <a:lstStyle/>
        <a:p>
          <a:r>
            <a:rPr lang="en-US"/>
            <a:t>Verification and validation measures</a:t>
          </a:r>
        </a:p>
      </dgm:t>
    </dgm:pt>
    <dgm:pt modelId="{C911B421-7620-4291-B897-5E35656B039A}" type="parTrans" cxnId="{E2671D23-8811-4981-9DF9-58E63667B7A5}">
      <dgm:prSet/>
      <dgm:spPr/>
      <dgm:t>
        <a:bodyPr/>
        <a:lstStyle/>
        <a:p>
          <a:endParaRPr lang="en-US"/>
        </a:p>
      </dgm:t>
    </dgm:pt>
    <dgm:pt modelId="{FBA3F88E-FF88-452E-83AA-E124F67DA903}" type="sibTrans" cxnId="{E2671D23-8811-4981-9DF9-58E63667B7A5}">
      <dgm:prSet/>
      <dgm:spPr/>
      <dgm:t>
        <a:bodyPr/>
        <a:lstStyle/>
        <a:p>
          <a:endParaRPr lang="en-US"/>
        </a:p>
      </dgm:t>
    </dgm:pt>
    <dgm:pt modelId="{566B5869-A529-44E2-B708-3BD8A82A51AC}">
      <dgm:prSet/>
      <dgm:spPr/>
      <dgm:t>
        <a:bodyPr/>
        <a:lstStyle/>
        <a:p>
          <a:r>
            <a:rPr lang="en-US"/>
            <a:t>Probe-microphone measurements</a:t>
          </a:r>
        </a:p>
      </dgm:t>
    </dgm:pt>
    <dgm:pt modelId="{A4461387-F8CB-4546-9FF9-2B213E8ADC91}" type="parTrans" cxnId="{738C442B-EC7C-4191-A6F2-B9F9206AA4A4}">
      <dgm:prSet/>
      <dgm:spPr/>
      <dgm:t>
        <a:bodyPr/>
        <a:lstStyle/>
        <a:p>
          <a:endParaRPr lang="en-US"/>
        </a:p>
      </dgm:t>
    </dgm:pt>
    <dgm:pt modelId="{9019BA7F-1C16-4F79-9E02-1671BF144C09}" type="sibTrans" cxnId="{738C442B-EC7C-4191-A6F2-B9F9206AA4A4}">
      <dgm:prSet/>
      <dgm:spPr/>
      <dgm:t>
        <a:bodyPr/>
        <a:lstStyle/>
        <a:p>
          <a:endParaRPr lang="en-US"/>
        </a:p>
      </dgm:t>
    </dgm:pt>
    <dgm:pt modelId="{B69CE9BA-4FFE-4FA0-B966-322B9BE2B482}">
      <dgm:prSet/>
      <dgm:spPr/>
      <dgm:t>
        <a:bodyPr/>
        <a:lstStyle/>
        <a:p>
          <a:r>
            <a:rPr lang="en-US"/>
            <a:t>Self-assessment questionnaires about perceived benefit and satisfaction</a:t>
          </a:r>
        </a:p>
      </dgm:t>
    </dgm:pt>
    <dgm:pt modelId="{31DBC9B5-D98C-4C8C-85B0-DA8B45583438}" type="parTrans" cxnId="{29ADA6B8-5720-4F00-97FF-8667E5C0AD0F}">
      <dgm:prSet/>
      <dgm:spPr/>
      <dgm:t>
        <a:bodyPr/>
        <a:lstStyle/>
        <a:p>
          <a:endParaRPr lang="en-US"/>
        </a:p>
      </dgm:t>
    </dgm:pt>
    <dgm:pt modelId="{FEF294D1-106F-46E0-B0AE-9D8AE7E99877}" type="sibTrans" cxnId="{29ADA6B8-5720-4F00-97FF-8667E5C0AD0F}">
      <dgm:prSet/>
      <dgm:spPr/>
      <dgm:t>
        <a:bodyPr/>
        <a:lstStyle/>
        <a:p>
          <a:endParaRPr lang="en-US"/>
        </a:p>
      </dgm:t>
    </dgm:pt>
    <dgm:pt modelId="{169E8096-6867-4C29-B018-478623F9362D}" type="pres">
      <dgm:prSet presAssocID="{2FC4B8D6-E178-4898-9FE4-65DC6F9276A1}" presName="linear" presStyleCnt="0">
        <dgm:presLayoutVars>
          <dgm:dir/>
          <dgm:animLvl val="lvl"/>
          <dgm:resizeHandles val="exact"/>
        </dgm:presLayoutVars>
      </dgm:prSet>
      <dgm:spPr/>
    </dgm:pt>
    <dgm:pt modelId="{5CB803BC-A197-45D7-B626-03737EE0655A}" type="pres">
      <dgm:prSet presAssocID="{043948D6-E343-406E-AD14-72129E796078}" presName="parentLin" presStyleCnt="0"/>
      <dgm:spPr/>
    </dgm:pt>
    <dgm:pt modelId="{8446F3D2-1D27-4A89-8909-095A97530ED6}" type="pres">
      <dgm:prSet presAssocID="{043948D6-E343-406E-AD14-72129E796078}" presName="parentLeftMargin" presStyleLbl="node1" presStyleIdx="0" presStyleCnt="3"/>
      <dgm:spPr/>
    </dgm:pt>
    <dgm:pt modelId="{9EC5F5C8-EADE-4D48-91DF-E72BCF018653}" type="pres">
      <dgm:prSet presAssocID="{043948D6-E343-406E-AD14-72129E7960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60B823-21C7-4446-8693-AF7F2F5B3E67}" type="pres">
      <dgm:prSet presAssocID="{043948D6-E343-406E-AD14-72129E796078}" presName="negativeSpace" presStyleCnt="0"/>
      <dgm:spPr/>
    </dgm:pt>
    <dgm:pt modelId="{1E0AC59E-257D-476B-AA83-EEF1BA54BAFA}" type="pres">
      <dgm:prSet presAssocID="{043948D6-E343-406E-AD14-72129E796078}" presName="childText" presStyleLbl="conFgAcc1" presStyleIdx="0" presStyleCnt="3">
        <dgm:presLayoutVars>
          <dgm:bulletEnabled val="1"/>
        </dgm:presLayoutVars>
      </dgm:prSet>
      <dgm:spPr/>
    </dgm:pt>
    <dgm:pt modelId="{70355952-3165-412F-9500-C41A16A38DD5}" type="pres">
      <dgm:prSet presAssocID="{B9BCF77D-A48C-4DB5-BE62-437E1C8EECA4}" presName="spaceBetweenRectangles" presStyleCnt="0"/>
      <dgm:spPr/>
    </dgm:pt>
    <dgm:pt modelId="{F04742B9-E367-43AC-AFC5-21879511105A}" type="pres">
      <dgm:prSet presAssocID="{9567FA1B-C016-47F5-90E4-777DEB34CEDA}" presName="parentLin" presStyleCnt="0"/>
      <dgm:spPr/>
    </dgm:pt>
    <dgm:pt modelId="{FFCD3948-1A83-4094-A695-746B36C5C5C2}" type="pres">
      <dgm:prSet presAssocID="{9567FA1B-C016-47F5-90E4-777DEB34CEDA}" presName="parentLeftMargin" presStyleLbl="node1" presStyleIdx="0" presStyleCnt="3"/>
      <dgm:spPr/>
    </dgm:pt>
    <dgm:pt modelId="{421A1FA7-FC8C-403A-B545-07F7EA3708B7}" type="pres">
      <dgm:prSet presAssocID="{9567FA1B-C016-47F5-90E4-777DEB34CE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5620A7-0756-4BF5-BD38-1726848CF1E9}" type="pres">
      <dgm:prSet presAssocID="{9567FA1B-C016-47F5-90E4-777DEB34CEDA}" presName="negativeSpace" presStyleCnt="0"/>
      <dgm:spPr/>
    </dgm:pt>
    <dgm:pt modelId="{27197B9F-8B32-417C-9957-188FBEFA8A6B}" type="pres">
      <dgm:prSet presAssocID="{9567FA1B-C016-47F5-90E4-777DEB34CEDA}" presName="childText" presStyleLbl="conFgAcc1" presStyleIdx="1" presStyleCnt="3">
        <dgm:presLayoutVars>
          <dgm:bulletEnabled val="1"/>
        </dgm:presLayoutVars>
      </dgm:prSet>
      <dgm:spPr/>
    </dgm:pt>
    <dgm:pt modelId="{188451D0-7386-4B13-8BAD-064FCCF526D0}" type="pres">
      <dgm:prSet presAssocID="{19571D78-1D94-4C69-B6BC-07933E0CD372}" presName="spaceBetweenRectangles" presStyleCnt="0"/>
      <dgm:spPr/>
    </dgm:pt>
    <dgm:pt modelId="{8826DC7F-DF88-4BDD-B686-947571DD18D3}" type="pres">
      <dgm:prSet presAssocID="{ED102488-4F29-4B36-88BE-2280FE3B4A5E}" presName="parentLin" presStyleCnt="0"/>
      <dgm:spPr/>
    </dgm:pt>
    <dgm:pt modelId="{9CE149D2-A92B-46DD-8908-BA436F51721D}" type="pres">
      <dgm:prSet presAssocID="{ED102488-4F29-4B36-88BE-2280FE3B4A5E}" presName="parentLeftMargin" presStyleLbl="node1" presStyleIdx="1" presStyleCnt="3"/>
      <dgm:spPr/>
    </dgm:pt>
    <dgm:pt modelId="{BA378918-CB3F-46BC-B31C-0CCBB38A04C8}" type="pres">
      <dgm:prSet presAssocID="{ED102488-4F29-4B36-88BE-2280FE3B4A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9E87E9-9BF7-484F-9EFC-9C9653596EC0}" type="pres">
      <dgm:prSet presAssocID="{ED102488-4F29-4B36-88BE-2280FE3B4A5E}" presName="negativeSpace" presStyleCnt="0"/>
      <dgm:spPr/>
    </dgm:pt>
    <dgm:pt modelId="{4E33DBA8-863D-4442-AFE1-05E83DB8E285}" type="pres">
      <dgm:prSet presAssocID="{ED102488-4F29-4B36-88BE-2280FE3B4A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09A10A-F432-4B8D-9272-4D4E14BCAC5A}" srcId="{9567FA1B-C016-47F5-90E4-777DEB34CEDA}" destId="{A2A6E9DA-1879-42B5-A63A-EF2310B8A4CE}" srcOrd="0" destOrd="0" parTransId="{CACC2EE9-2227-4928-98D5-EBFBBE61F28B}" sibTransId="{4583ED11-011A-4DAF-8B57-5D7FA29E9018}"/>
    <dgm:cxn modelId="{D60B021E-7A22-4E0C-A3C2-9E14CC8F0963}" type="presOf" srcId="{6D183720-E529-46EB-9CD2-ECA99FC54918}" destId="{1E0AC59E-257D-476B-AA83-EEF1BA54BAFA}" srcOrd="0" destOrd="0" presId="urn:microsoft.com/office/officeart/2005/8/layout/list1"/>
    <dgm:cxn modelId="{E2671D23-8811-4981-9DF9-58E63667B7A5}" srcId="{2FC4B8D6-E178-4898-9FE4-65DC6F9276A1}" destId="{ED102488-4F29-4B36-88BE-2280FE3B4A5E}" srcOrd="2" destOrd="0" parTransId="{C911B421-7620-4291-B897-5E35656B039A}" sibTransId="{FBA3F88E-FF88-452E-83AA-E124F67DA903}"/>
    <dgm:cxn modelId="{738C442B-EC7C-4191-A6F2-B9F9206AA4A4}" srcId="{ED102488-4F29-4B36-88BE-2280FE3B4A5E}" destId="{566B5869-A529-44E2-B708-3BD8A82A51AC}" srcOrd="0" destOrd="0" parTransId="{A4461387-F8CB-4546-9FF9-2B213E8ADC91}" sibTransId="{9019BA7F-1C16-4F79-9E02-1671BF144C09}"/>
    <dgm:cxn modelId="{1F10C75D-94A6-48BE-B930-2A4B45A28F56}" srcId="{2FC4B8D6-E178-4898-9FE4-65DC6F9276A1}" destId="{9567FA1B-C016-47F5-90E4-777DEB34CEDA}" srcOrd="1" destOrd="0" parTransId="{6B1887C8-30D8-4A72-A4A5-714029BB7B95}" sibTransId="{19571D78-1D94-4C69-B6BC-07933E0CD372}"/>
    <dgm:cxn modelId="{E83CD261-F2F1-4DA7-BE49-D722DD86C89F}" type="presOf" srcId="{9567FA1B-C016-47F5-90E4-777DEB34CEDA}" destId="{FFCD3948-1A83-4094-A695-746B36C5C5C2}" srcOrd="0" destOrd="0" presId="urn:microsoft.com/office/officeart/2005/8/layout/list1"/>
    <dgm:cxn modelId="{50C32965-70C4-4492-B7DC-517BB81A4FDD}" type="presOf" srcId="{566B5869-A529-44E2-B708-3BD8A82A51AC}" destId="{4E33DBA8-863D-4442-AFE1-05E83DB8E285}" srcOrd="0" destOrd="0" presId="urn:microsoft.com/office/officeart/2005/8/layout/list1"/>
    <dgm:cxn modelId="{41FE6245-AAAC-45F7-8014-8C9C07D49334}" type="presOf" srcId="{043948D6-E343-406E-AD14-72129E796078}" destId="{8446F3D2-1D27-4A89-8909-095A97530ED6}" srcOrd="0" destOrd="0" presId="urn:microsoft.com/office/officeart/2005/8/layout/list1"/>
    <dgm:cxn modelId="{04AEEB6C-1015-4DC2-AF66-0E3008CCD442}" type="presOf" srcId="{A2A6E9DA-1879-42B5-A63A-EF2310B8A4CE}" destId="{27197B9F-8B32-417C-9957-188FBEFA8A6B}" srcOrd="0" destOrd="0" presId="urn:microsoft.com/office/officeart/2005/8/layout/list1"/>
    <dgm:cxn modelId="{66BFFE6E-90D0-455F-B16F-0C4BE12064FC}" type="presOf" srcId="{2FC4B8D6-E178-4898-9FE4-65DC6F9276A1}" destId="{169E8096-6867-4C29-B018-478623F9362D}" srcOrd="0" destOrd="0" presId="urn:microsoft.com/office/officeart/2005/8/layout/list1"/>
    <dgm:cxn modelId="{AD1A2F7F-80BB-48FF-BF79-1C2E85612BC3}" srcId="{9567FA1B-C016-47F5-90E4-777DEB34CEDA}" destId="{1DD6B9B7-B74D-4CCB-90D2-F1D01B558ECE}" srcOrd="1" destOrd="0" parTransId="{F6100258-2FC5-4C2D-AEB6-F0FAC74A0C35}" sibTransId="{DF2D9855-7224-4509-8894-F74EB3A410E8}"/>
    <dgm:cxn modelId="{75D84D94-D6E7-4D89-84C5-A5D28DCB7B15}" type="presOf" srcId="{1DD6B9B7-B74D-4CCB-90D2-F1D01B558ECE}" destId="{27197B9F-8B32-417C-9957-188FBEFA8A6B}" srcOrd="0" destOrd="1" presId="urn:microsoft.com/office/officeart/2005/8/layout/list1"/>
    <dgm:cxn modelId="{F651CA9A-E387-4CA4-9198-F524C4BFBFF6}" type="presOf" srcId="{043948D6-E343-406E-AD14-72129E796078}" destId="{9EC5F5C8-EADE-4D48-91DF-E72BCF018653}" srcOrd="1" destOrd="0" presId="urn:microsoft.com/office/officeart/2005/8/layout/list1"/>
    <dgm:cxn modelId="{29ADA6B8-5720-4F00-97FF-8667E5C0AD0F}" srcId="{ED102488-4F29-4B36-88BE-2280FE3B4A5E}" destId="{B69CE9BA-4FFE-4FA0-B966-322B9BE2B482}" srcOrd="1" destOrd="0" parTransId="{31DBC9B5-D98C-4C8C-85B0-DA8B45583438}" sibTransId="{FEF294D1-106F-46E0-B0AE-9D8AE7E99877}"/>
    <dgm:cxn modelId="{4F69D4C8-E407-4E0C-97F9-A4E8134C4AC0}" type="presOf" srcId="{9567FA1B-C016-47F5-90E4-777DEB34CEDA}" destId="{421A1FA7-FC8C-403A-B545-07F7EA3708B7}" srcOrd="1" destOrd="0" presId="urn:microsoft.com/office/officeart/2005/8/layout/list1"/>
    <dgm:cxn modelId="{4C3E1ED0-3CE5-405E-BE96-A6EAE8C20EBF}" srcId="{043948D6-E343-406E-AD14-72129E796078}" destId="{6D183720-E529-46EB-9CD2-ECA99FC54918}" srcOrd="0" destOrd="0" parTransId="{E7E3ED04-93D0-48B8-9E77-97CC24BA9643}" sibTransId="{F80309CD-3F40-4B65-8555-7B4EE230F605}"/>
    <dgm:cxn modelId="{D65C31D0-7809-45D6-8D57-443F27C9E9CD}" type="presOf" srcId="{ED102488-4F29-4B36-88BE-2280FE3B4A5E}" destId="{BA378918-CB3F-46BC-B31C-0CCBB38A04C8}" srcOrd="1" destOrd="0" presId="urn:microsoft.com/office/officeart/2005/8/layout/list1"/>
    <dgm:cxn modelId="{6147FAD3-E295-4689-9B88-8F0D7CCC45D2}" type="presOf" srcId="{B69CE9BA-4FFE-4FA0-B966-322B9BE2B482}" destId="{4E33DBA8-863D-4442-AFE1-05E83DB8E285}" srcOrd="0" destOrd="1" presId="urn:microsoft.com/office/officeart/2005/8/layout/list1"/>
    <dgm:cxn modelId="{381D71EF-A635-45C6-978E-1F30661C6DB3}" srcId="{2FC4B8D6-E178-4898-9FE4-65DC6F9276A1}" destId="{043948D6-E343-406E-AD14-72129E796078}" srcOrd="0" destOrd="0" parTransId="{06DB54EE-EFC2-4494-80CD-745323722920}" sibTransId="{B9BCF77D-A48C-4DB5-BE62-437E1C8EECA4}"/>
    <dgm:cxn modelId="{5158C5F4-F82C-452A-A9D2-67541FE34F6A}" type="presOf" srcId="{ED102488-4F29-4B36-88BE-2280FE3B4A5E}" destId="{9CE149D2-A92B-46DD-8908-BA436F51721D}" srcOrd="0" destOrd="0" presId="urn:microsoft.com/office/officeart/2005/8/layout/list1"/>
    <dgm:cxn modelId="{012AC5ED-C859-451B-A3D5-A07418642E33}" type="presParOf" srcId="{169E8096-6867-4C29-B018-478623F9362D}" destId="{5CB803BC-A197-45D7-B626-03737EE0655A}" srcOrd="0" destOrd="0" presId="urn:microsoft.com/office/officeart/2005/8/layout/list1"/>
    <dgm:cxn modelId="{EA0587C9-93B8-4586-90D2-337B2148790A}" type="presParOf" srcId="{5CB803BC-A197-45D7-B626-03737EE0655A}" destId="{8446F3D2-1D27-4A89-8909-095A97530ED6}" srcOrd="0" destOrd="0" presId="urn:microsoft.com/office/officeart/2005/8/layout/list1"/>
    <dgm:cxn modelId="{40815FFE-6575-462E-9BE8-01D20A855431}" type="presParOf" srcId="{5CB803BC-A197-45D7-B626-03737EE0655A}" destId="{9EC5F5C8-EADE-4D48-91DF-E72BCF018653}" srcOrd="1" destOrd="0" presId="urn:microsoft.com/office/officeart/2005/8/layout/list1"/>
    <dgm:cxn modelId="{3EF694C8-D277-4ED8-8D4F-CB5BCC408C9E}" type="presParOf" srcId="{169E8096-6867-4C29-B018-478623F9362D}" destId="{CD60B823-21C7-4446-8693-AF7F2F5B3E67}" srcOrd="1" destOrd="0" presId="urn:microsoft.com/office/officeart/2005/8/layout/list1"/>
    <dgm:cxn modelId="{82BF0A33-DA97-4168-B824-B5C32D49CE7C}" type="presParOf" srcId="{169E8096-6867-4C29-B018-478623F9362D}" destId="{1E0AC59E-257D-476B-AA83-EEF1BA54BAFA}" srcOrd="2" destOrd="0" presId="urn:microsoft.com/office/officeart/2005/8/layout/list1"/>
    <dgm:cxn modelId="{53E92E98-BF78-4EF1-8290-4722ED45C85B}" type="presParOf" srcId="{169E8096-6867-4C29-B018-478623F9362D}" destId="{70355952-3165-412F-9500-C41A16A38DD5}" srcOrd="3" destOrd="0" presId="urn:microsoft.com/office/officeart/2005/8/layout/list1"/>
    <dgm:cxn modelId="{C145F8E6-9B6B-421D-9333-5C2285AE12C3}" type="presParOf" srcId="{169E8096-6867-4C29-B018-478623F9362D}" destId="{F04742B9-E367-43AC-AFC5-21879511105A}" srcOrd="4" destOrd="0" presId="urn:microsoft.com/office/officeart/2005/8/layout/list1"/>
    <dgm:cxn modelId="{4B078792-2EE9-4F92-B5BD-3E891F1591E4}" type="presParOf" srcId="{F04742B9-E367-43AC-AFC5-21879511105A}" destId="{FFCD3948-1A83-4094-A695-746B36C5C5C2}" srcOrd="0" destOrd="0" presId="urn:microsoft.com/office/officeart/2005/8/layout/list1"/>
    <dgm:cxn modelId="{4BFD1D48-B671-407E-94E6-D60820A35515}" type="presParOf" srcId="{F04742B9-E367-43AC-AFC5-21879511105A}" destId="{421A1FA7-FC8C-403A-B545-07F7EA3708B7}" srcOrd="1" destOrd="0" presId="urn:microsoft.com/office/officeart/2005/8/layout/list1"/>
    <dgm:cxn modelId="{44CA0961-6CC3-4377-8195-7AAA0D407387}" type="presParOf" srcId="{169E8096-6867-4C29-B018-478623F9362D}" destId="{DF5620A7-0756-4BF5-BD38-1726848CF1E9}" srcOrd="5" destOrd="0" presId="urn:microsoft.com/office/officeart/2005/8/layout/list1"/>
    <dgm:cxn modelId="{07A1858B-D7F9-4E7B-9E54-03B6D27758A2}" type="presParOf" srcId="{169E8096-6867-4C29-B018-478623F9362D}" destId="{27197B9F-8B32-417C-9957-188FBEFA8A6B}" srcOrd="6" destOrd="0" presId="urn:microsoft.com/office/officeart/2005/8/layout/list1"/>
    <dgm:cxn modelId="{5FE2581B-CEC3-4F63-B51A-C3571DF9C2B1}" type="presParOf" srcId="{169E8096-6867-4C29-B018-478623F9362D}" destId="{188451D0-7386-4B13-8BAD-064FCCF526D0}" srcOrd="7" destOrd="0" presId="urn:microsoft.com/office/officeart/2005/8/layout/list1"/>
    <dgm:cxn modelId="{0CDE41AC-7A8B-486A-918F-CB9E8FCCCD44}" type="presParOf" srcId="{169E8096-6867-4C29-B018-478623F9362D}" destId="{8826DC7F-DF88-4BDD-B686-947571DD18D3}" srcOrd="8" destOrd="0" presId="urn:microsoft.com/office/officeart/2005/8/layout/list1"/>
    <dgm:cxn modelId="{61938BAA-DDE8-432B-816A-8B9F9F0BFD94}" type="presParOf" srcId="{8826DC7F-DF88-4BDD-B686-947571DD18D3}" destId="{9CE149D2-A92B-46DD-8908-BA436F51721D}" srcOrd="0" destOrd="0" presId="urn:microsoft.com/office/officeart/2005/8/layout/list1"/>
    <dgm:cxn modelId="{5D64C10A-A6B5-407E-A1C4-A1B10B041B81}" type="presParOf" srcId="{8826DC7F-DF88-4BDD-B686-947571DD18D3}" destId="{BA378918-CB3F-46BC-B31C-0CCBB38A04C8}" srcOrd="1" destOrd="0" presId="urn:microsoft.com/office/officeart/2005/8/layout/list1"/>
    <dgm:cxn modelId="{0EA2F9E7-46A9-41E7-9BE2-BDC9C80C1F41}" type="presParOf" srcId="{169E8096-6867-4C29-B018-478623F9362D}" destId="{459E87E9-9BF7-484F-9EFC-9C9653596EC0}" srcOrd="9" destOrd="0" presId="urn:microsoft.com/office/officeart/2005/8/layout/list1"/>
    <dgm:cxn modelId="{B14DF6A1-FD0F-4288-A044-0E42D346DDB2}" type="presParOf" srcId="{169E8096-6867-4C29-B018-478623F9362D}" destId="{4E33DBA8-863D-4442-AFE1-05E83DB8E2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40AC2-E148-4B99-BCCA-943EA4FB76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74AC08-2B16-4825-AE46-423864B59630}">
      <dgm:prSet/>
      <dgm:spPr/>
      <dgm:t>
        <a:bodyPr/>
        <a:lstStyle/>
        <a:p>
          <a:r>
            <a:rPr lang="en-US"/>
            <a:t>Remote microphones</a:t>
          </a:r>
        </a:p>
      </dgm:t>
    </dgm:pt>
    <dgm:pt modelId="{7F8B1540-DC14-4B10-9E88-993B2B8D252F}" type="parTrans" cxnId="{E67D3C29-6893-4126-8E65-752A4EC92D8B}">
      <dgm:prSet/>
      <dgm:spPr/>
      <dgm:t>
        <a:bodyPr/>
        <a:lstStyle/>
        <a:p>
          <a:endParaRPr lang="en-US"/>
        </a:p>
      </dgm:t>
    </dgm:pt>
    <dgm:pt modelId="{EAFDB01D-0A6C-4288-973D-49DFDCBED4EB}" type="sibTrans" cxnId="{E67D3C29-6893-4126-8E65-752A4EC92D8B}">
      <dgm:prSet/>
      <dgm:spPr/>
      <dgm:t>
        <a:bodyPr/>
        <a:lstStyle/>
        <a:p>
          <a:endParaRPr lang="en-US"/>
        </a:p>
      </dgm:t>
    </dgm:pt>
    <dgm:pt modelId="{CA3AB4A7-AD19-4C9F-90DF-DB447B1D3223}">
      <dgm:prSet/>
      <dgm:spPr/>
      <dgm:t>
        <a:bodyPr/>
        <a:lstStyle/>
        <a:p>
          <a:r>
            <a:rPr lang="en-US"/>
            <a:t>FM systems</a:t>
          </a:r>
        </a:p>
      </dgm:t>
    </dgm:pt>
    <dgm:pt modelId="{0C7D5633-9410-4E39-BAED-10578DE18EBD}" type="parTrans" cxnId="{FA51E39F-B740-49D2-99FE-ABA2C38C3A40}">
      <dgm:prSet/>
      <dgm:spPr/>
      <dgm:t>
        <a:bodyPr/>
        <a:lstStyle/>
        <a:p>
          <a:endParaRPr lang="en-US"/>
        </a:p>
      </dgm:t>
    </dgm:pt>
    <dgm:pt modelId="{5F64C697-67E8-4997-99B9-E8164D85084F}" type="sibTrans" cxnId="{FA51E39F-B740-49D2-99FE-ABA2C38C3A40}">
      <dgm:prSet/>
      <dgm:spPr/>
      <dgm:t>
        <a:bodyPr/>
        <a:lstStyle/>
        <a:p>
          <a:endParaRPr lang="en-US"/>
        </a:p>
      </dgm:t>
    </dgm:pt>
    <dgm:pt modelId="{493D2FF3-6724-47E0-B932-C009849FBB32}">
      <dgm:prSet/>
      <dgm:spPr/>
      <dgm:t>
        <a:bodyPr/>
        <a:lstStyle/>
        <a:p>
          <a:r>
            <a:rPr lang="en-US"/>
            <a:t>Phone connectivity / Wireless connectivity</a:t>
          </a:r>
        </a:p>
      </dgm:t>
    </dgm:pt>
    <dgm:pt modelId="{E456EB9A-5B96-48EA-9815-EC3D87F86728}" type="parTrans" cxnId="{1733CE6A-CB95-43A4-B29A-3F206E04D1E1}">
      <dgm:prSet/>
      <dgm:spPr/>
      <dgm:t>
        <a:bodyPr/>
        <a:lstStyle/>
        <a:p>
          <a:endParaRPr lang="en-US"/>
        </a:p>
      </dgm:t>
    </dgm:pt>
    <dgm:pt modelId="{0B16DA03-808B-4612-A09A-02BA71488D72}" type="sibTrans" cxnId="{1733CE6A-CB95-43A4-B29A-3F206E04D1E1}">
      <dgm:prSet/>
      <dgm:spPr/>
      <dgm:t>
        <a:bodyPr/>
        <a:lstStyle/>
        <a:p>
          <a:endParaRPr lang="en-US"/>
        </a:p>
      </dgm:t>
    </dgm:pt>
    <dgm:pt modelId="{14037972-7426-4532-AF1D-E61A474842A8}" type="pres">
      <dgm:prSet presAssocID="{99E40AC2-E148-4B99-BCCA-943EA4FB76B4}" presName="linear" presStyleCnt="0">
        <dgm:presLayoutVars>
          <dgm:animLvl val="lvl"/>
          <dgm:resizeHandles val="exact"/>
        </dgm:presLayoutVars>
      </dgm:prSet>
      <dgm:spPr/>
    </dgm:pt>
    <dgm:pt modelId="{FC95B6AB-CCEC-4399-9BDC-328F8F280132}" type="pres">
      <dgm:prSet presAssocID="{7374AC08-2B16-4825-AE46-423864B596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37469E-B3AB-46EB-A48A-810525E9E2D2}" type="pres">
      <dgm:prSet presAssocID="{EAFDB01D-0A6C-4288-973D-49DFDCBED4EB}" presName="spacer" presStyleCnt="0"/>
      <dgm:spPr/>
    </dgm:pt>
    <dgm:pt modelId="{F2B45263-4BBD-4C1B-9AA2-B7B35E996B24}" type="pres">
      <dgm:prSet presAssocID="{CA3AB4A7-AD19-4C9F-90DF-DB447B1D32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B3BBBC-892B-48A0-9331-C1C1FBD14E90}" type="pres">
      <dgm:prSet presAssocID="{5F64C697-67E8-4997-99B9-E8164D85084F}" presName="spacer" presStyleCnt="0"/>
      <dgm:spPr/>
    </dgm:pt>
    <dgm:pt modelId="{45C9AA1E-7A51-4F86-8322-A6AA48409EA1}" type="pres">
      <dgm:prSet presAssocID="{493D2FF3-6724-47E0-B932-C009849FBB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7D3C29-6893-4126-8E65-752A4EC92D8B}" srcId="{99E40AC2-E148-4B99-BCCA-943EA4FB76B4}" destId="{7374AC08-2B16-4825-AE46-423864B59630}" srcOrd="0" destOrd="0" parTransId="{7F8B1540-DC14-4B10-9E88-993B2B8D252F}" sibTransId="{EAFDB01D-0A6C-4288-973D-49DFDCBED4EB}"/>
    <dgm:cxn modelId="{1733CE6A-CB95-43A4-B29A-3F206E04D1E1}" srcId="{99E40AC2-E148-4B99-BCCA-943EA4FB76B4}" destId="{493D2FF3-6724-47E0-B932-C009849FBB32}" srcOrd="2" destOrd="0" parTransId="{E456EB9A-5B96-48EA-9815-EC3D87F86728}" sibTransId="{0B16DA03-808B-4612-A09A-02BA71488D72}"/>
    <dgm:cxn modelId="{85074957-D007-4A9B-9F05-5C95E047E691}" type="presOf" srcId="{493D2FF3-6724-47E0-B932-C009849FBB32}" destId="{45C9AA1E-7A51-4F86-8322-A6AA48409EA1}" srcOrd="0" destOrd="0" presId="urn:microsoft.com/office/officeart/2005/8/layout/vList2"/>
    <dgm:cxn modelId="{15791197-D6D9-4C00-8E76-BE0BE492F100}" type="presOf" srcId="{7374AC08-2B16-4825-AE46-423864B59630}" destId="{FC95B6AB-CCEC-4399-9BDC-328F8F280132}" srcOrd="0" destOrd="0" presId="urn:microsoft.com/office/officeart/2005/8/layout/vList2"/>
    <dgm:cxn modelId="{FA51E39F-B740-49D2-99FE-ABA2C38C3A40}" srcId="{99E40AC2-E148-4B99-BCCA-943EA4FB76B4}" destId="{CA3AB4A7-AD19-4C9F-90DF-DB447B1D3223}" srcOrd="1" destOrd="0" parTransId="{0C7D5633-9410-4E39-BAED-10578DE18EBD}" sibTransId="{5F64C697-67E8-4997-99B9-E8164D85084F}"/>
    <dgm:cxn modelId="{AFE753BA-5ACA-4330-8B20-555D50E807E5}" type="presOf" srcId="{99E40AC2-E148-4B99-BCCA-943EA4FB76B4}" destId="{14037972-7426-4532-AF1D-E61A474842A8}" srcOrd="0" destOrd="0" presId="urn:microsoft.com/office/officeart/2005/8/layout/vList2"/>
    <dgm:cxn modelId="{2E9A46F1-D966-4C38-9B4B-43656C700258}" type="presOf" srcId="{CA3AB4A7-AD19-4C9F-90DF-DB447B1D3223}" destId="{F2B45263-4BBD-4C1B-9AA2-B7B35E996B24}" srcOrd="0" destOrd="0" presId="urn:microsoft.com/office/officeart/2005/8/layout/vList2"/>
    <dgm:cxn modelId="{39AE073B-D10A-417F-BCE8-AC68D55A4246}" type="presParOf" srcId="{14037972-7426-4532-AF1D-E61A474842A8}" destId="{FC95B6AB-CCEC-4399-9BDC-328F8F280132}" srcOrd="0" destOrd="0" presId="urn:microsoft.com/office/officeart/2005/8/layout/vList2"/>
    <dgm:cxn modelId="{E116E5E5-EA52-4CB6-B4C9-04FDEC505756}" type="presParOf" srcId="{14037972-7426-4532-AF1D-E61A474842A8}" destId="{1637469E-B3AB-46EB-A48A-810525E9E2D2}" srcOrd="1" destOrd="0" presId="urn:microsoft.com/office/officeart/2005/8/layout/vList2"/>
    <dgm:cxn modelId="{1D9A7AB9-C9D7-41E4-A43C-99D90282AE17}" type="presParOf" srcId="{14037972-7426-4532-AF1D-E61A474842A8}" destId="{F2B45263-4BBD-4C1B-9AA2-B7B35E996B24}" srcOrd="2" destOrd="0" presId="urn:microsoft.com/office/officeart/2005/8/layout/vList2"/>
    <dgm:cxn modelId="{C95CB7DE-5492-432B-B4E3-554E1288EA3E}" type="presParOf" srcId="{14037972-7426-4532-AF1D-E61A474842A8}" destId="{44B3BBBC-892B-48A0-9331-C1C1FBD14E90}" srcOrd="3" destOrd="0" presId="urn:microsoft.com/office/officeart/2005/8/layout/vList2"/>
    <dgm:cxn modelId="{E0F4C430-0683-4D6E-80E0-C94DB30DF0C0}" type="presParOf" srcId="{14037972-7426-4532-AF1D-E61A474842A8}" destId="{45C9AA1E-7A51-4F86-8322-A6AA48409E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693A5-0071-4168-9A88-9499E3DF3CD7}">
      <dsp:nvSpPr>
        <dsp:cNvPr id="0" name=""/>
        <dsp:cNvSpPr/>
      </dsp:nvSpPr>
      <dsp:spPr>
        <a:xfrm>
          <a:off x="0" y="465510"/>
          <a:ext cx="69005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712C1-05F2-4BA1-AC28-EDECC9EABE6B}">
      <dsp:nvSpPr>
        <dsp:cNvPr id="0" name=""/>
        <dsp:cNvSpPr/>
      </dsp:nvSpPr>
      <dsp:spPr>
        <a:xfrm>
          <a:off x="345025" y="111270"/>
          <a:ext cx="4830358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Prevalence of hearing loss</a:t>
          </a:r>
        </a:p>
      </dsp:txBody>
      <dsp:txXfrm>
        <a:off x="379610" y="145855"/>
        <a:ext cx="4761188" cy="639310"/>
      </dsp:txXfrm>
    </dsp:sp>
    <dsp:sp modelId="{542EEC2E-DFC6-47B3-B058-2411F7AA4BC6}">
      <dsp:nvSpPr>
        <dsp:cNvPr id="0" name=""/>
        <dsp:cNvSpPr/>
      </dsp:nvSpPr>
      <dsp:spPr>
        <a:xfrm>
          <a:off x="0" y="1554150"/>
          <a:ext cx="69005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F1F6F-C97A-4389-B394-DBEB2316F76F}">
      <dsp:nvSpPr>
        <dsp:cNvPr id="0" name=""/>
        <dsp:cNvSpPr/>
      </dsp:nvSpPr>
      <dsp:spPr>
        <a:xfrm>
          <a:off x="345025" y="1199910"/>
          <a:ext cx="4830358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Causes of hearing loss</a:t>
          </a:r>
        </a:p>
      </dsp:txBody>
      <dsp:txXfrm>
        <a:off x="379610" y="1234495"/>
        <a:ext cx="4761188" cy="639310"/>
      </dsp:txXfrm>
    </dsp:sp>
    <dsp:sp modelId="{B251CA41-73CC-424C-A41F-7EDC1E76ABE9}">
      <dsp:nvSpPr>
        <dsp:cNvPr id="0" name=""/>
        <dsp:cNvSpPr/>
      </dsp:nvSpPr>
      <dsp:spPr>
        <a:xfrm>
          <a:off x="0" y="2642790"/>
          <a:ext cx="69005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83E9C-735E-4EAB-95CA-A788AF41DBD5}">
      <dsp:nvSpPr>
        <dsp:cNvPr id="0" name=""/>
        <dsp:cNvSpPr/>
      </dsp:nvSpPr>
      <dsp:spPr>
        <a:xfrm>
          <a:off x="345025" y="2288550"/>
          <a:ext cx="4830358" cy="70848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Signs and symptoms of hearing loss</a:t>
          </a:r>
        </a:p>
      </dsp:txBody>
      <dsp:txXfrm>
        <a:off x="379610" y="2323135"/>
        <a:ext cx="4761188" cy="639310"/>
      </dsp:txXfrm>
    </dsp:sp>
    <dsp:sp modelId="{C420DE50-26AD-4B9D-92B8-42A6E90AA30A}">
      <dsp:nvSpPr>
        <dsp:cNvPr id="0" name=""/>
        <dsp:cNvSpPr/>
      </dsp:nvSpPr>
      <dsp:spPr>
        <a:xfrm>
          <a:off x="0" y="3731430"/>
          <a:ext cx="69005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0FCE4-7994-42EA-83E3-B5C4C67800C8}">
      <dsp:nvSpPr>
        <dsp:cNvPr id="0" name=""/>
        <dsp:cNvSpPr/>
      </dsp:nvSpPr>
      <dsp:spPr>
        <a:xfrm>
          <a:off x="345025" y="3377190"/>
          <a:ext cx="483035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Treatment Options</a:t>
          </a:r>
        </a:p>
      </dsp:txBody>
      <dsp:txXfrm>
        <a:off x="379610" y="3411775"/>
        <a:ext cx="4761188" cy="639310"/>
      </dsp:txXfrm>
    </dsp:sp>
    <dsp:sp modelId="{E2969561-159F-459D-ADD6-1B684B28D03F}">
      <dsp:nvSpPr>
        <dsp:cNvPr id="0" name=""/>
        <dsp:cNvSpPr/>
      </dsp:nvSpPr>
      <dsp:spPr>
        <a:xfrm>
          <a:off x="0" y="4820070"/>
          <a:ext cx="69005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9D6C7-AD16-4AFA-AEDC-F530BD1B8AB2}">
      <dsp:nvSpPr>
        <dsp:cNvPr id="0" name=""/>
        <dsp:cNvSpPr/>
      </dsp:nvSpPr>
      <dsp:spPr>
        <a:xfrm>
          <a:off x="345025" y="4465830"/>
          <a:ext cx="4830358" cy="708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Hearing loss and Dementia</a:t>
          </a:r>
        </a:p>
      </dsp:txBody>
      <dsp:txXfrm>
        <a:off x="379610" y="4500415"/>
        <a:ext cx="476118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734EC-4817-4B6E-94C1-0FBEE7E5B012}">
      <dsp:nvSpPr>
        <dsp:cNvPr id="0" name=""/>
        <dsp:cNvSpPr/>
      </dsp:nvSpPr>
      <dsp:spPr>
        <a:xfrm>
          <a:off x="0" y="16209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One of eight people in the United States (~30 million) aged 12 years and older has hearing loss in both ears.</a:t>
          </a:r>
        </a:p>
      </dsp:txBody>
      <dsp:txXfrm>
        <a:off x="46606" y="62815"/>
        <a:ext cx="10422388" cy="861507"/>
      </dsp:txXfrm>
    </dsp:sp>
    <dsp:sp modelId="{877256A0-5B7B-4ACD-A7E2-1C874D549732}">
      <dsp:nvSpPr>
        <dsp:cNvPr id="0" name=""/>
        <dsp:cNvSpPr/>
      </dsp:nvSpPr>
      <dsp:spPr>
        <a:xfrm>
          <a:off x="0" y="1040049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Age is the strongest factor when it comes to hearing loss.</a:t>
          </a:r>
        </a:p>
      </dsp:txBody>
      <dsp:txXfrm>
        <a:off x="46606" y="1086655"/>
        <a:ext cx="10422388" cy="861507"/>
      </dsp:txXfrm>
    </dsp:sp>
    <dsp:sp modelId="{F8D6EF30-49DB-47D3-8CDF-FD1B82BD5FE6}">
      <dsp:nvSpPr>
        <dsp:cNvPr id="0" name=""/>
        <dsp:cNvSpPr/>
      </dsp:nvSpPr>
      <dsp:spPr>
        <a:xfrm>
          <a:off x="0" y="2063889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Percentages by age group:</a:t>
          </a:r>
        </a:p>
      </dsp:txBody>
      <dsp:txXfrm>
        <a:off x="46606" y="2110495"/>
        <a:ext cx="10422388" cy="861507"/>
      </dsp:txXfrm>
    </dsp:sp>
    <dsp:sp modelId="{F9658614-472A-4705-B91C-9220B7D5AFB6}">
      <dsp:nvSpPr>
        <dsp:cNvPr id="0" name=""/>
        <dsp:cNvSpPr/>
      </dsp:nvSpPr>
      <dsp:spPr>
        <a:xfrm>
          <a:off x="0" y="3018608"/>
          <a:ext cx="10515600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2% of adults between 45 – 54 years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8.5% of adults between 55 – 64 years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25% of adults between 65 – 74 years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50% of adults 75 years and older</a:t>
          </a:r>
        </a:p>
      </dsp:txBody>
      <dsp:txXfrm>
        <a:off x="0" y="3018608"/>
        <a:ext cx="10515600" cy="131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B934C-0F03-4C5C-9642-EA68E6E55999}">
      <dsp:nvSpPr>
        <dsp:cNvPr id="0" name=""/>
        <dsp:cNvSpPr/>
      </dsp:nvSpPr>
      <dsp:spPr>
        <a:xfrm>
          <a:off x="0" y="49701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C49B0-DCE6-4102-8AB2-F2E4577144CD}">
      <dsp:nvSpPr>
        <dsp:cNvPr id="0" name=""/>
        <dsp:cNvSpPr/>
      </dsp:nvSpPr>
      <dsp:spPr>
        <a:xfrm>
          <a:off x="345025" y="39450"/>
          <a:ext cx="483035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Hearing Aids</a:t>
          </a:r>
        </a:p>
      </dsp:txBody>
      <dsp:txXfrm>
        <a:off x="389697" y="84122"/>
        <a:ext cx="4741014" cy="825776"/>
      </dsp:txXfrm>
    </dsp:sp>
    <dsp:sp modelId="{726DA4AA-8AF1-4451-B1E3-28240E01FE42}">
      <dsp:nvSpPr>
        <dsp:cNvPr id="0" name=""/>
        <dsp:cNvSpPr/>
      </dsp:nvSpPr>
      <dsp:spPr>
        <a:xfrm>
          <a:off x="0" y="190317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169EC-669A-4A5D-964B-F860601FDF04}">
      <dsp:nvSpPr>
        <dsp:cNvPr id="0" name=""/>
        <dsp:cNvSpPr/>
      </dsp:nvSpPr>
      <dsp:spPr>
        <a:xfrm>
          <a:off x="345025" y="1445610"/>
          <a:ext cx="4830358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Cochlear Implants</a:t>
          </a:r>
        </a:p>
      </dsp:txBody>
      <dsp:txXfrm>
        <a:off x="389697" y="1490282"/>
        <a:ext cx="4741014" cy="825776"/>
      </dsp:txXfrm>
    </dsp:sp>
    <dsp:sp modelId="{3E6EE0E4-B2F3-4DA6-9E4B-B0C299A0B3B7}">
      <dsp:nvSpPr>
        <dsp:cNvPr id="0" name=""/>
        <dsp:cNvSpPr/>
      </dsp:nvSpPr>
      <dsp:spPr>
        <a:xfrm>
          <a:off x="0" y="330933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582A2-E66F-46E1-B222-03A2EDD25131}">
      <dsp:nvSpPr>
        <dsp:cNvPr id="0" name=""/>
        <dsp:cNvSpPr/>
      </dsp:nvSpPr>
      <dsp:spPr>
        <a:xfrm>
          <a:off x="345025" y="2851770"/>
          <a:ext cx="4830358" cy="91512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BAHAs</a:t>
          </a:r>
        </a:p>
      </dsp:txBody>
      <dsp:txXfrm>
        <a:off x="389697" y="2896442"/>
        <a:ext cx="4741014" cy="825776"/>
      </dsp:txXfrm>
    </dsp:sp>
    <dsp:sp modelId="{FCC689F5-07BF-4B5E-B293-11CB2943D15C}">
      <dsp:nvSpPr>
        <dsp:cNvPr id="0" name=""/>
        <dsp:cNvSpPr/>
      </dsp:nvSpPr>
      <dsp:spPr>
        <a:xfrm>
          <a:off x="0" y="471549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3E454-E7BD-419F-BC81-2343F7A80E0D}">
      <dsp:nvSpPr>
        <dsp:cNvPr id="0" name=""/>
        <dsp:cNvSpPr/>
      </dsp:nvSpPr>
      <dsp:spPr>
        <a:xfrm>
          <a:off x="345025" y="4257930"/>
          <a:ext cx="4830358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Aural Rehabilitation</a:t>
          </a:r>
        </a:p>
      </dsp:txBody>
      <dsp:txXfrm>
        <a:off x="389697" y="4302602"/>
        <a:ext cx="4741014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AC59E-257D-476B-AA83-EEF1BA54BAFA}">
      <dsp:nvSpPr>
        <dsp:cNvPr id="0" name=""/>
        <dsp:cNvSpPr/>
      </dsp:nvSpPr>
      <dsp:spPr>
        <a:xfrm>
          <a:off x="0" y="382890"/>
          <a:ext cx="6900512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Communication partners, listening environments, communication goals, hearing aid features, other medical considerations</a:t>
          </a:r>
        </a:p>
      </dsp:txBody>
      <dsp:txXfrm>
        <a:off x="0" y="382890"/>
        <a:ext cx="6900512" cy="1488374"/>
      </dsp:txXfrm>
    </dsp:sp>
    <dsp:sp modelId="{9EC5F5C8-EADE-4D48-91DF-E72BCF018653}">
      <dsp:nvSpPr>
        <dsp:cNvPr id="0" name=""/>
        <dsp:cNvSpPr/>
      </dsp:nvSpPr>
      <dsp:spPr>
        <a:xfrm>
          <a:off x="345025" y="72930"/>
          <a:ext cx="483035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Communication Needs Assessment</a:t>
          </a:r>
        </a:p>
      </dsp:txBody>
      <dsp:txXfrm>
        <a:off x="375287" y="103192"/>
        <a:ext cx="4769834" cy="559396"/>
      </dsp:txXfrm>
    </dsp:sp>
    <dsp:sp modelId="{27197B9F-8B32-417C-9957-188FBEFA8A6B}">
      <dsp:nvSpPr>
        <dsp:cNvPr id="0" name=""/>
        <dsp:cNvSpPr/>
      </dsp:nvSpPr>
      <dsp:spPr>
        <a:xfrm>
          <a:off x="0" y="2294625"/>
          <a:ext cx="6900512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Loudness discomfort levels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Speech in noise testing</a:t>
          </a:r>
        </a:p>
      </dsp:txBody>
      <dsp:txXfrm>
        <a:off x="0" y="2294625"/>
        <a:ext cx="6900512" cy="1223775"/>
      </dsp:txXfrm>
    </dsp:sp>
    <dsp:sp modelId="{421A1FA7-FC8C-403A-B545-07F7EA3708B7}">
      <dsp:nvSpPr>
        <dsp:cNvPr id="0" name=""/>
        <dsp:cNvSpPr/>
      </dsp:nvSpPr>
      <dsp:spPr>
        <a:xfrm>
          <a:off x="345025" y="1984665"/>
          <a:ext cx="4830358" cy="6199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Pre-fitting testing</a:t>
          </a:r>
        </a:p>
      </dsp:txBody>
      <dsp:txXfrm>
        <a:off x="375287" y="2014927"/>
        <a:ext cx="4769834" cy="559396"/>
      </dsp:txXfrm>
    </dsp:sp>
    <dsp:sp modelId="{4E33DBA8-863D-4442-AFE1-05E83DB8E285}">
      <dsp:nvSpPr>
        <dsp:cNvPr id="0" name=""/>
        <dsp:cNvSpPr/>
      </dsp:nvSpPr>
      <dsp:spPr>
        <a:xfrm>
          <a:off x="0" y="3941760"/>
          <a:ext cx="6900512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Probe-microphone measurements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Self-assessment questionnaires about perceived benefit and satisfaction</a:t>
          </a:r>
        </a:p>
      </dsp:txBody>
      <dsp:txXfrm>
        <a:off x="0" y="3941760"/>
        <a:ext cx="6900512" cy="1521449"/>
      </dsp:txXfrm>
    </dsp:sp>
    <dsp:sp modelId="{BA378918-CB3F-46BC-B31C-0CCBB38A04C8}">
      <dsp:nvSpPr>
        <dsp:cNvPr id="0" name=""/>
        <dsp:cNvSpPr/>
      </dsp:nvSpPr>
      <dsp:spPr>
        <a:xfrm>
          <a:off x="345025" y="3631800"/>
          <a:ext cx="4830358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Verification and validation measures</a:t>
          </a:r>
        </a:p>
      </dsp:txBody>
      <dsp:txXfrm>
        <a:off x="375287" y="3662062"/>
        <a:ext cx="476983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5B6AB-CCEC-4399-9BDC-328F8F280132}">
      <dsp:nvSpPr>
        <dsp:cNvPr id="0" name=""/>
        <dsp:cNvSpPr/>
      </dsp:nvSpPr>
      <dsp:spPr>
        <a:xfrm>
          <a:off x="0" y="19490"/>
          <a:ext cx="6900512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Remote microphones</a:t>
          </a:r>
        </a:p>
      </dsp:txBody>
      <dsp:txXfrm>
        <a:off x="85326" y="104816"/>
        <a:ext cx="6729860" cy="1577254"/>
      </dsp:txXfrm>
    </dsp:sp>
    <dsp:sp modelId="{F2B45263-4BBD-4C1B-9AA2-B7B35E996B24}">
      <dsp:nvSpPr>
        <dsp:cNvPr id="0" name=""/>
        <dsp:cNvSpPr/>
      </dsp:nvSpPr>
      <dsp:spPr>
        <a:xfrm>
          <a:off x="0" y="1894117"/>
          <a:ext cx="6900512" cy="17479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FM systems</a:t>
          </a:r>
        </a:p>
      </dsp:txBody>
      <dsp:txXfrm>
        <a:off x="85326" y="1979443"/>
        <a:ext cx="6729860" cy="1577254"/>
      </dsp:txXfrm>
    </dsp:sp>
    <dsp:sp modelId="{45C9AA1E-7A51-4F86-8322-A6AA48409EA1}">
      <dsp:nvSpPr>
        <dsp:cNvPr id="0" name=""/>
        <dsp:cNvSpPr/>
      </dsp:nvSpPr>
      <dsp:spPr>
        <a:xfrm>
          <a:off x="0" y="3768743"/>
          <a:ext cx="6900512" cy="17479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Phone connectivity / Wireless connectivity</a:t>
          </a:r>
        </a:p>
      </dsp:txBody>
      <dsp:txXfrm>
        <a:off x="85326" y="3854069"/>
        <a:ext cx="6729860" cy="157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1B03-96FA-427F-AC13-5FA8E471B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830A1-7E00-41A4-90D6-B7927EB11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12F4-ECFB-4E7B-AA77-7ECC677B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B9D8-30AE-4E36-8E1D-3AADCE81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29A3-B5ED-4776-9699-47C75636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17E6-2C72-4749-9CC4-47A12317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E717-117F-41E6-80BC-FF16C353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27A2-07E4-40E6-BD89-BA60F348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F869-8C69-4C22-A4DC-CA927224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F7AF-5398-4BCA-BA2A-E92CE351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4E809-FC58-4633-A13D-0580CC3CC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B589F-7CD4-4B4D-84DE-32DCF93D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E317C-D340-4260-B59D-50A1350B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7865-26DE-45F2-8C9A-A90236BC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37A2-9421-4E76-A531-33588C35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B76-448D-4879-8445-2C18B731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B2AF-4ECD-49F6-AE73-E43C4743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7BD60-501C-4C11-B910-9A863573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A4405-1FA7-413A-9352-02860FEA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9B88-C8A7-4CCB-9A09-81680594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B4FD-55EE-488B-9AC6-396B6CB7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EA984-91D5-45BF-AD32-1629B73E9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14C6-E9A7-47C0-8F49-6A68E683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CAE5-3349-4667-AEF7-357BB89E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DBD7-BA83-41E4-9FAB-661CB52D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F690-99E9-47D3-A7B1-72AF21E6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142B-AA08-4D5A-AB28-BC8AC6079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7272E-DEF7-42DA-BAF6-66B94732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89F3D-9E12-4301-896A-E384B903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B421C-1C7D-4619-BF0A-F353E5BF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1F6B1-AD42-4BB6-BAA8-D62EDCEF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8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EDAF-8A21-4F9E-B8DF-081BDCF8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6F5DA-BF85-4575-BA04-B150C906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8168-E743-4DE2-8104-B358BD4B4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F69C0-81FB-4C14-AB01-1CA43BEDC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8A75F-0873-4C8F-9819-D9DB6B12A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29CD7-A949-4CA9-88FE-747A0860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CF04C-D5B7-444B-A906-068F3320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28DBB-CDBF-4219-B435-4037E155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53E4-E4DD-4CBD-B570-A2E6D4B9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E6C40-AFB9-4E4F-A24E-C3520E64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16A93-27DF-4B25-A233-BA801BBC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B8168-36BD-4725-ABDB-8A821AB9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32D97-B17A-4EAC-9CF7-707ACCA7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F0C3A-6B2E-4528-8F0D-CDD855C3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E5E3-AD38-4959-8F78-E493C403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9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F3E2-D188-4006-A51A-E8FB6DDE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D6F04-6F72-47D0-99CD-59F45CE7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6BBE1-71B2-4A45-B3A2-D986AB080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CA597-2569-4C52-A03C-5F96F7EB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F51DF-6A55-4DA6-B926-95C6E78D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EC1BF-5FBF-401E-99E5-C5436EF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70D8-7B87-4A44-9BF8-C63F771E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1076F-8D24-42A4-B3EC-47969DB6B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B5F53-5968-4A11-9F5E-9A640224C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9E4A0-B9FF-434C-B85A-B7E6F9CA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02648-C032-446D-91AC-04D003A0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1C88-994E-40B7-953A-4D6882A8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1DFAE-4113-4E0C-8521-54457A10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B8126-4DA4-4CA9-AF50-0502A15E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D7A4-3F92-4037-A80E-4E4ECAE8E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D5F5-04D2-4873-9292-89BD2559B400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C7F69-6BBD-42E1-AF71-325ED9D77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F31D-19D3-4653-89F0-532D28852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C854-78BE-4869-B836-0B390C9F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F849E-31C5-4F81-8489-3416291F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en-US" sz="6600" dirty="0"/>
              <a:t>Hearing Your Best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A35A4-4233-4D2D-8FC9-C138DFC9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en-US" dirty="0"/>
              <a:t>What’s Normal </a:t>
            </a:r>
          </a:p>
          <a:p>
            <a:r>
              <a:rPr lang="en-US" dirty="0"/>
              <a:t>What’s Not </a:t>
            </a:r>
          </a:p>
          <a:p>
            <a:r>
              <a:rPr lang="en-US" dirty="0"/>
              <a:t>What You Can Do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5697-E67E-1839-7C07-F2C675A4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6"/>
            <a:ext cx="7214616" cy="481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14B8-D5B8-47D4-AF15-6643040E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Aid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55A0-BD50-4257-AF04-A4E055FC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900"/>
            <a:ext cx="5181600" cy="1062567"/>
          </a:xfrm>
        </p:spPr>
        <p:txBody>
          <a:bodyPr/>
          <a:lstStyle/>
          <a:p>
            <a:r>
              <a:rPr lang="en-US" dirty="0"/>
              <a:t>Behind the Ear</a:t>
            </a:r>
          </a:p>
          <a:p>
            <a:r>
              <a:rPr lang="en-US" dirty="0"/>
              <a:t>In the 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CE271-39D5-41C7-980A-5DBA8AE2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1192"/>
            <a:ext cx="5181600" cy="1057275"/>
          </a:xfrm>
        </p:spPr>
        <p:txBody>
          <a:bodyPr/>
          <a:lstStyle/>
          <a:p>
            <a:r>
              <a:rPr lang="en-US" dirty="0"/>
              <a:t>In the Canal</a:t>
            </a:r>
          </a:p>
          <a:p>
            <a:r>
              <a:rPr lang="en-US" dirty="0"/>
              <a:t>Completely in the Canal</a:t>
            </a:r>
          </a:p>
        </p:txBody>
      </p:sp>
      <p:pic>
        <p:nvPicPr>
          <p:cNvPr id="2050" name="Picture 2" descr="Hearing Aid Styles | Horace Hearing | Liverpool, Chorlton &amp; Manchester">
            <a:extLst>
              <a:ext uri="{FF2B5EF4-FFF2-40B4-BE49-F238E27FC236}">
                <a16:creationId xmlns:a16="http://schemas.microsoft.com/office/drawing/2014/main" id="{F7627C64-A8E5-4A8E-B777-BD9EDFE2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8468"/>
            <a:ext cx="10515600" cy="41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7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14B5-94EB-465E-A86D-44CBBCA7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Aid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77BAD-EA52-44E7-AE05-FD98A52A6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8558"/>
            <a:ext cx="5181600" cy="1019175"/>
          </a:xfrm>
        </p:spPr>
        <p:txBody>
          <a:bodyPr/>
          <a:lstStyle/>
          <a:p>
            <a:r>
              <a:rPr lang="en-US" dirty="0"/>
              <a:t>Premium (~$2800-3000/device)</a:t>
            </a:r>
          </a:p>
          <a:p>
            <a:r>
              <a:rPr lang="en-US" dirty="0"/>
              <a:t>Advanced (~$2000-2200/device)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F2C76-3D79-4AD7-BE8C-99B68E1D2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588558"/>
            <a:ext cx="5181600" cy="1019175"/>
          </a:xfrm>
        </p:spPr>
        <p:txBody>
          <a:bodyPr/>
          <a:lstStyle/>
          <a:p>
            <a:r>
              <a:rPr lang="en-US" dirty="0"/>
              <a:t>Basic (~$1300-1500/device)</a:t>
            </a:r>
          </a:p>
          <a:p>
            <a:r>
              <a:rPr lang="en-US" dirty="0" err="1"/>
              <a:t>Essenstial</a:t>
            </a:r>
            <a:r>
              <a:rPr lang="en-US" dirty="0"/>
              <a:t> (~$800-1000/device)</a:t>
            </a:r>
          </a:p>
          <a:p>
            <a:endParaRPr lang="en-US" dirty="0"/>
          </a:p>
        </p:txBody>
      </p:sp>
      <p:pic>
        <p:nvPicPr>
          <p:cNvPr id="3076" name="Picture 4" descr="Learn About Widex Sound Class Technology | HearSource">
            <a:extLst>
              <a:ext uri="{FF2B5EF4-FFF2-40B4-BE49-F238E27FC236}">
                <a16:creationId xmlns:a16="http://schemas.microsoft.com/office/drawing/2014/main" id="{ABD021E2-29B4-4D29-818E-C751F13B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2743200"/>
            <a:ext cx="9000066" cy="39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6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42536F-885F-437A-81AF-CC2EA574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Hearing Loss and Dementia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87DBD-34AA-45FD-A5EF-E9142302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Studies are showing a relationship between hearing loss and cognitive decline.</a:t>
            </a:r>
          </a:p>
          <a:p>
            <a:pPr lvl="1"/>
            <a:r>
              <a:rPr lang="en-US" dirty="0"/>
              <a:t>Older adults who have hearing loss show higher rates of cognitive decline and dementia.</a:t>
            </a:r>
          </a:p>
        </p:txBody>
      </p:sp>
    </p:spTree>
    <p:extLst>
      <p:ext uri="{BB962C8B-B14F-4D97-AF65-F5344CB8AC3E}">
        <p14:creationId xmlns:p14="http://schemas.microsoft.com/office/powerpoint/2010/main" val="194516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nfinite question marks in 3D rendering">
            <a:extLst>
              <a:ext uri="{FF2B5EF4-FFF2-40B4-BE49-F238E27FC236}">
                <a16:creationId xmlns:a16="http://schemas.microsoft.com/office/drawing/2014/main" id="{F6064F10-7742-84CA-A31C-AC1DF18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35260-B2E1-465C-BB5A-1AA41389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0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F849E-31C5-4F81-8489-3416291F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en-US" sz="6600" dirty="0"/>
              <a:t>Hearing Your Best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A35A4-4233-4D2D-8FC9-C138DFC9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en-US" dirty="0"/>
              <a:t>Part 2: Recap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Communication Strategies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5697-E67E-1839-7C07-F2C675A4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7406"/>
            <a:ext cx="7214616" cy="481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6CB3F6-423A-484F-B983-23E9756E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6DF5D4-1360-4934-9D94-FE3E4407A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Benefits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4A09F4-A831-491C-B6B2-CA0FB984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21620"/>
              </p:ext>
            </p:extLst>
          </p:nvPr>
        </p:nvGraphicFramePr>
        <p:xfrm>
          <a:off x="838200" y="2539999"/>
          <a:ext cx="10515600" cy="25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194871258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34718204"/>
                    </a:ext>
                  </a:extLst>
                </a:gridCol>
                <a:gridCol w="4309533">
                  <a:extLst>
                    <a:ext uri="{9D8B030D-6E8A-4147-A177-3AD203B41FA5}">
                      <a16:colId xmlns:a16="http://schemas.microsoft.com/office/drawing/2014/main" val="2139381950"/>
                    </a:ext>
                  </a:extLst>
                </a:gridCol>
              </a:tblGrid>
              <a:tr h="697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Audiology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Insurance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Physician Order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342886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Diagnostic hearing evaluations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/ All payers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for Medicare</a:t>
                      </a:r>
                    </a:p>
                    <a:p>
                      <a:pPr algn="ctr"/>
                      <a:r>
                        <a:rPr lang="en-US" dirty="0"/>
                        <a:t>No for Commercial Plans (but may be 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27324"/>
                  </a:ext>
                </a:extLst>
              </a:tr>
              <a:tr h="697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Hearing Aids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Medicare: No</a:t>
                      </a:r>
                    </a:p>
                    <a:p>
                      <a:pPr algn="ctr"/>
                      <a:r>
                        <a:rPr lang="en-US" dirty="0"/>
                        <a:t>Medicare Advantage: Maybe*</a:t>
                      </a:r>
                    </a:p>
                    <a:p>
                      <a:pPr algn="ctr"/>
                      <a:r>
                        <a:rPr lang="en-US" dirty="0"/>
                        <a:t>Commercial Plans: Maybe*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Usually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160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27175D-04FE-495E-9DD0-A66032E8584D}"/>
              </a:ext>
            </a:extLst>
          </p:cNvPr>
          <p:cNvSpPr txBox="1"/>
          <p:nvPr/>
        </p:nvSpPr>
        <p:spPr>
          <a:xfrm>
            <a:off x="3009900" y="525209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Could be covered by medical plan or third party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3317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BB100-8B88-4061-BD7F-0CC4E9CA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Best Practices in Hearing Aid Fitting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AF841-F664-425D-A99A-5BA67651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000"/>
              <a:t>Full comprehensive evaluation, including speech perception</a:t>
            </a:r>
          </a:p>
          <a:p>
            <a:r>
              <a:rPr lang="en-US" sz="2000"/>
              <a:t>Referring for medical clearance, if any of the following present:</a:t>
            </a:r>
          </a:p>
          <a:p>
            <a:pPr lvl="1"/>
            <a:r>
              <a:rPr lang="en-US" sz="2000"/>
              <a:t>History of active drainage from the ear in the previous 90 days</a:t>
            </a:r>
          </a:p>
          <a:p>
            <a:pPr lvl="1"/>
            <a:r>
              <a:rPr lang="en-US" sz="2000"/>
              <a:t>History of sudden or rapidly progressive hearing loss within the previous 90 days</a:t>
            </a:r>
          </a:p>
          <a:p>
            <a:pPr lvl="1"/>
            <a:r>
              <a:rPr lang="en-US" sz="2000"/>
              <a:t>Any acute or chronic dizziness</a:t>
            </a:r>
          </a:p>
          <a:p>
            <a:pPr lvl="1"/>
            <a:r>
              <a:rPr lang="en-US" sz="2000"/>
              <a:t>Any pain or discomfort in or about the ear</a:t>
            </a:r>
          </a:p>
          <a:p>
            <a:pPr lvl="1"/>
            <a:r>
              <a:rPr lang="en-US" sz="2000"/>
              <a:t>Visible congenital or traumatic deformity of the ear</a:t>
            </a:r>
          </a:p>
          <a:p>
            <a:pPr lvl="1"/>
            <a:r>
              <a:rPr lang="en-US" sz="2000"/>
              <a:t>Visible evidence of significant wax accumulation/foreign body in the ear canal</a:t>
            </a:r>
          </a:p>
          <a:p>
            <a:pPr lvl="1"/>
            <a:r>
              <a:rPr lang="en-US" sz="2000"/>
              <a:t>Unilateral hearing loss or significant asymmetrical hearing loss</a:t>
            </a:r>
          </a:p>
          <a:p>
            <a:pPr lvl="1"/>
            <a:r>
              <a:rPr lang="en-US" sz="2000"/>
              <a:t>Signs of conductive or mixed hearing loss in either or both ears</a:t>
            </a:r>
          </a:p>
        </p:txBody>
      </p:sp>
    </p:spTree>
    <p:extLst>
      <p:ext uri="{BB962C8B-B14F-4D97-AF65-F5344CB8AC3E}">
        <p14:creationId xmlns:p14="http://schemas.microsoft.com/office/powerpoint/2010/main" val="411289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6333F-D64D-4D60-BE91-96D611EF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Best Practices in Hearing Aid Fitting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5BD478-667D-9BBA-5D75-017C58336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0103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75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CB033-B2E4-497F-AA14-2B3EBADF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Hearing Aid Accessories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56B551-65A5-D1B2-A2A3-2849F9752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7884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27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6D743-D98B-4111-BBE8-022ECD61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Communication Strategies - Speaker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E374E-08CC-4C55-9B3D-391A05C2E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2000"/>
              <a:t>Get the person’s attention.</a:t>
            </a:r>
          </a:p>
          <a:p>
            <a:r>
              <a:rPr lang="en-US" sz="2000"/>
              <a:t>Speak clearly</a:t>
            </a:r>
          </a:p>
          <a:p>
            <a:r>
              <a:rPr lang="en-US" sz="2000"/>
              <a:t>Don’t shout.</a:t>
            </a:r>
          </a:p>
          <a:p>
            <a:r>
              <a:rPr lang="en-US" sz="2000"/>
              <a:t>Wait until you’re in the same room</a:t>
            </a:r>
          </a:p>
          <a:p>
            <a:r>
              <a:rPr lang="en-US" sz="2000"/>
              <a:t>Don’t block your mouth.</a:t>
            </a:r>
          </a:p>
          <a:p>
            <a:r>
              <a:rPr lang="en-US" sz="2000"/>
              <a:t>Talk in quieter places.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4FF66-C009-415E-A42D-8C3A29C6D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en-US" sz="2000"/>
              <a:t>Turn on more lights, if possible.</a:t>
            </a:r>
          </a:p>
          <a:p>
            <a:r>
              <a:rPr lang="en-US" sz="2000"/>
              <a:t>Rephrase rather than repeat.</a:t>
            </a:r>
          </a:p>
          <a:p>
            <a:r>
              <a:rPr lang="en-US" sz="2000"/>
              <a:t>Build “breaks” into your conversation.</a:t>
            </a:r>
          </a:p>
          <a:p>
            <a:r>
              <a:rPr lang="en-US" sz="2000"/>
              <a:t>Turn on captioning.</a:t>
            </a:r>
          </a:p>
          <a:p>
            <a:r>
              <a:rPr lang="en-US" sz="2000"/>
              <a:t>Be patient.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3132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527FD-4D51-404A-AC04-74CAAA2E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Topics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43E50CC-39C6-91BA-5DB8-D665A3731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8908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82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8F7A8-57E3-4549-9449-F681A7E4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5400"/>
              <a:t>Communication Strategies - Listener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558E-202A-4882-9142-5C66650E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en-US" sz="2200"/>
              <a:t>Let people know you have a hearing loss.</a:t>
            </a:r>
          </a:p>
          <a:p>
            <a:r>
              <a:rPr lang="en-US" sz="2200"/>
              <a:t>Pay attention.</a:t>
            </a:r>
          </a:p>
          <a:p>
            <a:r>
              <a:rPr lang="en-US" sz="2200"/>
              <a:t>Don’t bluff.</a:t>
            </a:r>
          </a:p>
          <a:p>
            <a:r>
              <a:rPr lang="en-US" sz="2200"/>
              <a:t>Face the person with whom you are speaking.</a:t>
            </a:r>
          </a:p>
          <a:p>
            <a:r>
              <a:rPr lang="en-US" sz="2200"/>
              <a:t>Watch facial expressions and gestures.</a:t>
            </a:r>
          </a:p>
          <a:p>
            <a:r>
              <a:rPr lang="en-US" sz="2200"/>
              <a:t>Close the distance.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5980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1CD9-A634-4C00-BCD3-EE01C126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is hearing loss?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CA3CF1-1F25-C5AB-D644-C12CFBD86D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38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DBDFE-8C0D-4F08-89A1-F1944879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“normal” hearing loss?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6F410F-3B5C-460F-873B-1BD6A7070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/>
          </a:p>
          <a:p>
            <a:r>
              <a:rPr lang="en-US" dirty="0"/>
              <a:t>Type of Hearing Loss</a:t>
            </a:r>
          </a:p>
          <a:p>
            <a:endParaRPr lang="en-US" dirty="0"/>
          </a:p>
          <a:p>
            <a:r>
              <a:rPr lang="en-US" dirty="0"/>
              <a:t>Degree of Hearing Loss</a:t>
            </a:r>
          </a:p>
          <a:p>
            <a:endParaRPr lang="en-US" dirty="0"/>
          </a:p>
          <a:p>
            <a:r>
              <a:rPr lang="en-US" dirty="0"/>
              <a:t>Configuration of Hearing Loss</a:t>
            </a:r>
          </a:p>
        </p:txBody>
      </p:sp>
      <p:pic>
        <p:nvPicPr>
          <p:cNvPr id="1026" name="Picture 2" descr="Understanding Your Hearing Test - Hearing Industries Association">
            <a:extLst>
              <a:ext uri="{FF2B5EF4-FFF2-40B4-BE49-F238E27FC236}">
                <a16:creationId xmlns:a16="http://schemas.microsoft.com/office/drawing/2014/main" id="{7D401828-D510-4AEE-98D3-65FDEE8B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994013"/>
            <a:ext cx="5458968" cy="48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2015F-ED24-4B4B-88E2-52AB46B0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713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5C378D-DE91-4E88-BCB5-71599190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Parts of the Ear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3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6D61C-A9FA-42F3-BA73-207A7E1F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Causes of Hearing Loss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904F31-015B-437E-BBC9-40886D6E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Depends on the type of hearing loss and where in the ear the problem is located.</a:t>
            </a:r>
          </a:p>
          <a:p>
            <a:pPr lvl="1"/>
            <a:r>
              <a:rPr lang="en-US" sz="2200" dirty="0"/>
              <a:t>Aging</a:t>
            </a:r>
          </a:p>
          <a:p>
            <a:pPr lvl="1"/>
            <a:r>
              <a:rPr lang="en-US" sz="2200" dirty="0"/>
              <a:t>Noise exposure</a:t>
            </a:r>
          </a:p>
          <a:p>
            <a:pPr lvl="1"/>
            <a:r>
              <a:rPr lang="en-US" sz="2200" dirty="0"/>
              <a:t>Heredity</a:t>
            </a:r>
          </a:p>
          <a:p>
            <a:pPr lvl="1"/>
            <a:r>
              <a:rPr lang="en-US" sz="2200" dirty="0"/>
              <a:t>Infections</a:t>
            </a:r>
          </a:p>
          <a:p>
            <a:pPr lvl="1"/>
            <a:r>
              <a:rPr lang="en-US" sz="2200" dirty="0"/>
              <a:t>Trauma</a:t>
            </a:r>
          </a:p>
          <a:p>
            <a:pPr lvl="1"/>
            <a:r>
              <a:rPr lang="en-US" sz="2200" dirty="0"/>
              <a:t>Impacted wax in ear canal(s)</a:t>
            </a:r>
          </a:p>
          <a:p>
            <a:pPr lvl="1"/>
            <a:r>
              <a:rPr lang="en-US" sz="2200" dirty="0"/>
              <a:t>Hardening/stiffening of middle ear bones</a:t>
            </a:r>
          </a:p>
        </p:txBody>
      </p:sp>
    </p:spTree>
    <p:extLst>
      <p:ext uri="{BB962C8B-B14F-4D97-AF65-F5344CB8AC3E}">
        <p14:creationId xmlns:p14="http://schemas.microsoft.com/office/powerpoint/2010/main" val="255613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CF9C5-3BDD-47B4-81B4-2AAA0363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Are you hearing your best? A Quick Self-Check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50CBC-0CAD-4D91-ACA5-34AB57223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I hear people talking, but I’m not always sure </a:t>
            </a:r>
            <a:r>
              <a:rPr lang="en-US" sz="2400" b="1"/>
              <a:t>what</a:t>
            </a:r>
            <a:r>
              <a:rPr lang="en-US" sz="2400"/>
              <a:t> they said.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I ask others to repeat themselves more than I used to.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Conversations are harder to follow in </a:t>
            </a:r>
            <a:r>
              <a:rPr lang="en-US" sz="2400" b="1"/>
              <a:t>restaurants or groups</a:t>
            </a:r>
            <a:r>
              <a:rPr lang="en-US" sz="240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I hear better when I can </a:t>
            </a:r>
            <a:r>
              <a:rPr lang="en-US" sz="2400" b="1"/>
              <a:t>see the speaker’s face</a:t>
            </a:r>
            <a:r>
              <a:rPr lang="en-US" sz="240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D7735-EC13-46B4-888F-D7B9A1191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The TV or radio volume seems louder to others than it does to me.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People sometimes sound like they’re </a:t>
            </a:r>
            <a:r>
              <a:rPr lang="en-US" sz="2400" b="1"/>
              <a:t>mumbling</a:t>
            </a:r>
            <a:r>
              <a:rPr lang="en-US" sz="240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I feel more </a:t>
            </a:r>
            <a:r>
              <a:rPr lang="en-US" sz="2400" b="1"/>
              <a:t>tired or frustrated </a:t>
            </a:r>
            <a:r>
              <a:rPr lang="en-US" sz="2400"/>
              <a:t>after long conversations.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I avoid certain social situations because listening feels like work.</a:t>
            </a:r>
          </a:p>
        </p:txBody>
      </p:sp>
    </p:spTree>
    <p:extLst>
      <p:ext uri="{BB962C8B-B14F-4D97-AF65-F5344CB8AC3E}">
        <p14:creationId xmlns:p14="http://schemas.microsoft.com/office/powerpoint/2010/main" val="141770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A4C7C1-3EA1-4923-9AC1-96BBC05A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So, I think I might have a hearing loss…now what?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D9DAB-4639-4D6C-8361-1C2F8945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Speak to your physician</a:t>
            </a:r>
          </a:p>
          <a:p>
            <a:r>
              <a:rPr lang="en-US" sz="2200"/>
              <a:t>Schedule a hearing evaluation appointment with an audiologist</a:t>
            </a:r>
          </a:p>
          <a:p>
            <a:pPr lvl="1"/>
            <a:r>
              <a:rPr lang="en-US" sz="2200"/>
              <a:t>Case history</a:t>
            </a:r>
          </a:p>
          <a:p>
            <a:pPr lvl="1"/>
            <a:r>
              <a:rPr lang="en-US" sz="2200"/>
              <a:t>Otoscopy</a:t>
            </a:r>
          </a:p>
          <a:p>
            <a:pPr lvl="1"/>
            <a:r>
              <a:rPr lang="en-US" sz="2200"/>
              <a:t>Pure tone testing</a:t>
            </a:r>
          </a:p>
          <a:p>
            <a:pPr lvl="1"/>
            <a:r>
              <a:rPr lang="en-US" sz="2200"/>
              <a:t>Speech testing</a:t>
            </a:r>
          </a:p>
          <a:p>
            <a:pPr lvl="1"/>
            <a:r>
              <a:rPr lang="en-US" sz="2200"/>
              <a:t>Other testing, as needed</a:t>
            </a:r>
          </a:p>
          <a:p>
            <a:pPr lvl="1"/>
            <a:r>
              <a:rPr lang="en-US" sz="2200"/>
              <a:t>Explain results</a:t>
            </a:r>
          </a:p>
          <a:p>
            <a:pPr lvl="1"/>
            <a:r>
              <a:rPr lang="en-US" sz="2200"/>
              <a:t>Provide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3285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AE7BE-DDC1-4F94-A9FE-0BED5620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Treatment Options for Hearing Loss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B0745D-385B-B5A0-654E-275C80380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2673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7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D947CC-8241-4595-998E-F1321B541780}">
  <we:reference id="b0430364-2ab6-47cd-907e-f8b72239b204" version="4.12.61.0" store="EXCatalog" storeType="EXCatalog"/>
  <we:alternateReferences>
    <we:reference id="WA200000729" version="4.12.61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740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Hearing Your Best</vt:lpstr>
      <vt:lpstr>Topics</vt:lpstr>
      <vt:lpstr>How common is hearing loss?</vt:lpstr>
      <vt:lpstr>What’s “normal” hearing loss? </vt:lpstr>
      <vt:lpstr>Parts of the Ear</vt:lpstr>
      <vt:lpstr>Causes of Hearing Loss</vt:lpstr>
      <vt:lpstr>Are you hearing your best? A Quick Self-Check</vt:lpstr>
      <vt:lpstr>So, I think I might have a hearing loss…now what?</vt:lpstr>
      <vt:lpstr>Treatment Options for Hearing Loss</vt:lpstr>
      <vt:lpstr>Hearing Aid Styles</vt:lpstr>
      <vt:lpstr>Hearing Aid Technology</vt:lpstr>
      <vt:lpstr>Hearing Loss and Dementia</vt:lpstr>
      <vt:lpstr>Questions?</vt:lpstr>
      <vt:lpstr>Hearing Your Best</vt:lpstr>
      <vt:lpstr>Recap </vt:lpstr>
      <vt:lpstr>Best Practices in Hearing Aid Fitting</vt:lpstr>
      <vt:lpstr>Best Practices in Hearing Aid Fitting</vt:lpstr>
      <vt:lpstr>Hearing Aid Accessories</vt:lpstr>
      <vt:lpstr>Communication Strategies - Speaker</vt:lpstr>
      <vt:lpstr>Communication Strategies - Listener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Your Best</dc:title>
  <dc:creator>Kelly Pritchett</dc:creator>
  <cp:lastModifiedBy>Pam Edwards</cp:lastModifiedBy>
  <cp:revision>11</cp:revision>
  <dcterms:created xsi:type="dcterms:W3CDTF">2026-01-27T01:20:23Z</dcterms:created>
  <dcterms:modified xsi:type="dcterms:W3CDTF">2026-03-01T20:38:01Z</dcterms:modified>
</cp:coreProperties>
</file>